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7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sldIdLst>
    <p:sldId id="534" r:id="rId2"/>
    <p:sldId id="466" r:id="rId3"/>
    <p:sldId id="467" r:id="rId4"/>
    <p:sldId id="582" r:id="rId5"/>
    <p:sldId id="598" r:id="rId6"/>
    <p:sldId id="429" r:id="rId7"/>
    <p:sldId id="428" r:id="rId8"/>
    <p:sldId id="472" r:id="rId9"/>
    <p:sldId id="603" r:id="rId10"/>
    <p:sldId id="580" r:id="rId11"/>
    <p:sldId id="599" r:id="rId12"/>
    <p:sldId id="424" r:id="rId13"/>
    <p:sldId id="567" r:id="rId14"/>
    <p:sldId id="577" r:id="rId15"/>
    <p:sldId id="568" r:id="rId16"/>
    <p:sldId id="490" r:id="rId17"/>
    <p:sldId id="579" r:id="rId18"/>
    <p:sldId id="468" r:id="rId19"/>
    <p:sldId id="578" r:id="rId20"/>
    <p:sldId id="535" r:id="rId21"/>
    <p:sldId id="536" r:id="rId22"/>
    <p:sldId id="537" r:id="rId23"/>
    <p:sldId id="538" r:id="rId24"/>
    <p:sldId id="539" r:id="rId25"/>
    <p:sldId id="540" r:id="rId26"/>
    <p:sldId id="541" r:id="rId27"/>
    <p:sldId id="600" r:id="rId28"/>
    <p:sldId id="542" r:id="rId29"/>
    <p:sldId id="543" r:id="rId30"/>
    <p:sldId id="544" r:id="rId31"/>
    <p:sldId id="601" r:id="rId32"/>
    <p:sldId id="546" r:id="rId33"/>
    <p:sldId id="547" r:id="rId34"/>
    <p:sldId id="548" r:id="rId35"/>
    <p:sldId id="549" r:id="rId36"/>
    <p:sldId id="550" r:id="rId37"/>
    <p:sldId id="552" r:id="rId38"/>
    <p:sldId id="581" r:id="rId39"/>
    <p:sldId id="473" r:id="rId40"/>
    <p:sldId id="474" r:id="rId41"/>
    <p:sldId id="475" r:id="rId42"/>
    <p:sldId id="476" r:id="rId43"/>
    <p:sldId id="572" r:id="rId44"/>
    <p:sldId id="573" r:id="rId45"/>
    <p:sldId id="574" r:id="rId46"/>
    <p:sldId id="576" r:id="rId47"/>
    <p:sldId id="571" r:id="rId48"/>
    <p:sldId id="477" r:id="rId49"/>
    <p:sldId id="478" r:id="rId50"/>
    <p:sldId id="479" r:id="rId51"/>
    <p:sldId id="480" r:id="rId52"/>
    <p:sldId id="481" r:id="rId53"/>
    <p:sldId id="482" r:id="rId54"/>
    <p:sldId id="483" r:id="rId55"/>
    <p:sldId id="602" r:id="rId56"/>
    <p:sldId id="484" r:id="rId57"/>
    <p:sldId id="589" r:id="rId58"/>
    <p:sldId id="590" r:id="rId59"/>
    <p:sldId id="591" r:id="rId60"/>
    <p:sldId id="592" r:id="rId61"/>
    <p:sldId id="593" r:id="rId62"/>
    <p:sldId id="486" r:id="rId63"/>
    <p:sldId id="451" r:id="rId64"/>
    <p:sldId id="570" r:id="rId65"/>
    <p:sldId id="594" r:id="rId66"/>
    <p:sldId id="595" r:id="rId67"/>
    <p:sldId id="491" r:id="rId68"/>
    <p:sldId id="492" r:id="rId69"/>
    <p:sldId id="493" r:id="rId70"/>
    <p:sldId id="494" r:id="rId71"/>
    <p:sldId id="495" r:id="rId72"/>
    <p:sldId id="496" r:id="rId73"/>
    <p:sldId id="497" r:id="rId74"/>
    <p:sldId id="499" r:id="rId75"/>
    <p:sldId id="531" r:id="rId76"/>
  </p:sldIdLst>
  <p:sldSz cx="9144000" cy="5143500" type="screen16x9"/>
  <p:notesSz cx="6737350" cy="9802813"/>
  <p:defaultTextStyle>
    <a:defPPr>
      <a:defRPr lang="bg-BG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98012"/>
    <a:srgbClr val="1177D0"/>
    <a:srgbClr val="FB7716"/>
    <a:srgbClr val="F8695C"/>
    <a:srgbClr val="F55639"/>
    <a:srgbClr val="8A4A1B"/>
    <a:srgbClr val="CB7741"/>
    <a:srgbClr val="FEB220"/>
    <a:srgbClr val="F0F0F4"/>
    <a:srgbClr val="F8F9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46" autoAdjust="0"/>
    <p:restoredTop sz="92554" autoAdjust="0"/>
  </p:normalViewPr>
  <p:slideViewPr>
    <p:cSldViewPr>
      <p:cViewPr varScale="1">
        <p:scale>
          <a:sx n="133" d="100"/>
          <a:sy n="133" d="100"/>
        </p:scale>
        <p:origin x="552" y="1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customXml" Target="../customXml/item3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85" Type="http://schemas.openxmlformats.org/officeDocument/2006/relationships/customXml" Target="../customXml/item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customXml" Target="../customXml/item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2100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25" tIns="45213" rIns="90425" bIns="45213" numCol="1" anchor="t" anchorCtr="0" compatLnSpc="1">
            <a:prstTxWarp prst="textNoShape">
              <a:avLst/>
            </a:prstTxWarp>
          </a:bodyPr>
          <a:lstStyle>
            <a:lvl1pPr defTabSz="904875" eaLnBrk="1" hangingPunct="1">
              <a:defRPr sz="1200">
                <a:latin typeface="PT Serif" panose="020A0603040505020204" pitchFamily="18" charset="-52"/>
              </a:defRPr>
            </a:lvl1pPr>
          </a:lstStyle>
          <a:p>
            <a:pPr>
              <a:defRPr/>
            </a:pPr>
            <a:endParaRPr lang="bg-BG" altLang="bg-BG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814763" y="0"/>
            <a:ext cx="292100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25" tIns="45213" rIns="90425" bIns="45213" numCol="1" anchor="t" anchorCtr="0" compatLnSpc="1">
            <a:prstTxWarp prst="textNoShape">
              <a:avLst/>
            </a:prstTxWarp>
          </a:bodyPr>
          <a:lstStyle>
            <a:lvl1pPr algn="r" defTabSz="904875" eaLnBrk="1" hangingPunct="1">
              <a:defRPr sz="1200">
                <a:latin typeface="PT Serif" panose="020A0603040505020204" pitchFamily="18" charset="-52"/>
              </a:defRPr>
            </a:lvl1pPr>
          </a:lstStyle>
          <a:p>
            <a:pPr>
              <a:defRPr/>
            </a:pPr>
            <a:fld id="{B81E1BC7-3C64-4B6C-BB10-CA4A4362E736}" type="datetimeFigureOut">
              <a:rPr lang="bg-BG" altLang="bg-BG" smtClean="0"/>
              <a:pPr>
                <a:defRPr/>
              </a:pPr>
              <a:t>26.02.2026 г.</a:t>
            </a:fld>
            <a:endParaRPr lang="bg-BG" altLang="bg-BG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1600" y="735013"/>
            <a:ext cx="6534150" cy="3676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bg-BG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73100" y="4656138"/>
            <a:ext cx="5391150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25" tIns="45213" rIns="90425" bIns="452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bg-BG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9310688"/>
            <a:ext cx="2921000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25" tIns="45213" rIns="90425" bIns="45213" numCol="1" anchor="b" anchorCtr="0" compatLnSpc="1">
            <a:prstTxWarp prst="textNoShape">
              <a:avLst/>
            </a:prstTxWarp>
          </a:bodyPr>
          <a:lstStyle>
            <a:lvl1pPr defTabSz="904875" eaLnBrk="1" hangingPunct="1">
              <a:defRPr sz="1200">
                <a:latin typeface="PT Serif" panose="020A0603040505020204" pitchFamily="18" charset="-52"/>
              </a:defRPr>
            </a:lvl1pPr>
          </a:lstStyle>
          <a:p>
            <a:pPr>
              <a:defRPr/>
            </a:pPr>
            <a:endParaRPr lang="bg-BG" altLang="bg-BG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814763" y="9310688"/>
            <a:ext cx="2921000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25" tIns="45213" rIns="90425" bIns="45213" numCol="1" anchor="b" anchorCtr="0" compatLnSpc="1">
            <a:prstTxWarp prst="textNoShape">
              <a:avLst/>
            </a:prstTxWarp>
          </a:bodyPr>
          <a:lstStyle>
            <a:lvl1pPr algn="r" defTabSz="904875" eaLnBrk="1" hangingPunct="1">
              <a:defRPr sz="1200">
                <a:latin typeface="PT Serif" panose="020A0603040505020204" pitchFamily="18" charset="-52"/>
              </a:defRPr>
            </a:lvl1pPr>
          </a:lstStyle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‹#›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22468472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PT Serif" panose="020A0603040505020204" pitchFamily="18" charset="-52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PT Serif" panose="020A0603040505020204" pitchFamily="18" charset="-52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PT Serif" panose="020A0603040505020204" pitchFamily="18" charset="-52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PT Serif" panose="020A0603040505020204" pitchFamily="18" charset="-52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PT Serif" panose="020A0603040505020204" pitchFamily="18" charset="-52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1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2354850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14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3581597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36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509675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47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246752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49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061455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50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40329459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56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3139253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73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898584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/>
              <a:t>Щракнете за редакция стил подзагл. обр.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E3E81-9EC4-4CF4-9FA2-10DB580AA109}" type="datetimeFigureOut">
              <a:rPr lang="bg-BG"/>
              <a:pPr>
                <a:defRPr/>
              </a:pPr>
              <a:t>26.02.2026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CF179-DB4D-4148-8782-F1C0F1BC42BB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4241378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3B8B6-13B1-4FB1-9D14-890215C72F4C}" type="datetimeFigureOut">
              <a:rPr lang="bg-BG"/>
              <a:pPr>
                <a:defRPr/>
              </a:pPr>
              <a:t>26.02.2026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4DFA4-B509-4BC4-B504-946C867C0844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399015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A29B6-4CDE-4A71-9415-577630F96E0B}" type="datetimeFigureOut">
              <a:rPr lang="bg-BG"/>
              <a:pPr>
                <a:defRPr/>
              </a:pPr>
              <a:t>26.02.2026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5E8BF-0C7E-4A78-BD97-F6DAC6909ABD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544420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BC1A878D-07A3-41D4-969A-CEC7DA64394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9144000" cy="5143499"/>
          </a:xfrm>
          <a:prstGeom prst="parallelogram">
            <a:avLst>
              <a:gd name="adj" fmla="val 90695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826105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6767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dirty="0"/>
              <a:t>Щракнете, за да редактирате стиловете на текста в образеца</a:t>
            </a:r>
          </a:p>
          <a:p>
            <a:pPr lvl="1"/>
            <a:r>
              <a:rPr lang="bg-BG" dirty="0"/>
              <a:t>Второ ниво</a:t>
            </a:r>
          </a:p>
          <a:p>
            <a:pPr lvl="2"/>
            <a:r>
              <a:rPr lang="bg-BG" dirty="0"/>
              <a:t>Трето ниво</a:t>
            </a:r>
          </a:p>
          <a:p>
            <a:pPr lvl="3"/>
            <a:r>
              <a:rPr lang="bg-BG" dirty="0"/>
              <a:t>Четвърто ниво</a:t>
            </a:r>
          </a:p>
          <a:p>
            <a:pPr lvl="4"/>
            <a:r>
              <a:rPr lang="bg-BG" dirty="0"/>
              <a:t>Пето ниво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BDFE3-C859-46F7-9D37-0ADCAD2EEF71}" type="datetimeFigureOut">
              <a:rPr lang="bg-BG"/>
              <a:pPr>
                <a:defRPr/>
              </a:pPr>
              <a:t>26.02.2026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BBC75A-4824-421F-B87E-4C6F782899F4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119205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018BE-4780-45E7-A099-4F9204E1CA2D}" type="datetimeFigureOut">
              <a:rPr lang="bg-BG"/>
              <a:pPr>
                <a:defRPr/>
              </a:pPr>
              <a:t>26.02.2026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C3FDA-50F8-48C1-9362-86387E01E493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3818648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dirty="0"/>
              <a:t>Щракнете, за да редактирате стиловете на текста в образеца</a:t>
            </a:r>
          </a:p>
          <a:p>
            <a:pPr lvl="1"/>
            <a:r>
              <a:rPr lang="bg-BG" dirty="0"/>
              <a:t>Второ ниво</a:t>
            </a:r>
          </a:p>
          <a:p>
            <a:pPr lvl="2"/>
            <a:r>
              <a:rPr lang="bg-BG" dirty="0"/>
              <a:t>Трето ниво</a:t>
            </a:r>
          </a:p>
          <a:p>
            <a:pPr lvl="3"/>
            <a:r>
              <a:rPr lang="bg-BG" dirty="0"/>
              <a:t>Четвърто ниво</a:t>
            </a:r>
          </a:p>
          <a:p>
            <a:pPr lvl="4"/>
            <a:r>
              <a:rPr lang="bg-BG" dirty="0"/>
              <a:t>Пето ниво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924B0-E633-4E84-A936-38E93A3A2CDD}" type="datetimeFigureOut">
              <a:rPr lang="bg-BG"/>
              <a:pPr>
                <a:defRPr/>
              </a:pPr>
              <a:t>26.02.2026 г.</a:t>
            </a:fld>
            <a:endParaRPr lang="bg-BG"/>
          </a:p>
        </p:txBody>
      </p:sp>
      <p:sp>
        <p:nvSpPr>
          <p:cNvPr id="6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C5B7E-5AF6-4C51-A0AB-B69FFB274430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230682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7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F04C6-B75D-4961-A243-E9525494AC2A}" type="datetimeFigureOut">
              <a:rPr lang="bg-BG"/>
              <a:pPr>
                <a:defRPr/>
              </a:pPr>
              <a:t>26.02.2026 г.</a:t>
            </a:fld>
            <a:endParaRPr lang="bg-BG"/>
          </a:p>
        </p:txBody>
      </p:sp>
      <p:sp>
        <p:nvSpPr>
          <p:cNvPr id="8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9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10119-3FE7-4525-BED1-466CE0DD3B5A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251115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A59DC-38F6-4F0F-A30F-E579481DAEB7}" type="datetimeFigureOut">
              <a:rPr lang="bg-BG"/>
              <a:pPr>
                <a:defRPr/>
              </a:pPr>
              <a:t>26.02.2026 г.</a:t>
            </a:fld>
            <a:endParaRPr lang="bg-BG"/>
          </a:p>
        </p:txBody>
      </p:sp>
      <p:sp>
        <p:nvSpPr>
          <p:cNvPr id="4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2C0D0-C11F-46F7-962E-7847DB05ADFF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772879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0958F-DCBE-45BC-BFB8-BE26482A3B77}" type="datetimeFigureOut">
              <a:rPr lang="bg-BG"/>
              <a:pPr>
                <a:defRPr/>
              </a:pPr>
              <a:t>26.02.2026 г.</a:t>
            </a:fld>
            <a:endParaRPr lang="bg-BG"/>
          </a:p>
        </p:txBody>
      </p:sp>
      <p:sp>
        <p:nvSpPr>
          <p:cNvPr id="3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4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84B68-E79A-48A4-AF8F-015A816C7E09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  <p:sp>
        <p:nvSpPr>
          <p:cNvPr id="6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467544" y="204788"/>
            <a:ext cx="8219256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dirty="0"/>
              <a:t>Щракнете, за да редактирате стиловете на текста в образеца</a:t>
            </a:r>
          </a:p>
          <a:p>
            <a:pPr lvl="1"/>
            <a:r>
              <a:rPr lang="bg-BG" dirty="0"/>
              <a:t>Второ ниво</a:t>
            </a:r>
          </a:p>
          <a:p>
            <a:pPr lvl="2"/>
            <a:r>
              <a:rPr lang="bg-BG" dirty="0"/>
              <a:t>Трето ниво</a:t>
            </a:r>
          </a:p>
          <a:p>
            <a:pPr lvl="3"/>
            <a:r>
              <a:rPr lang="bg-BG" dirty="0"/>
              <a:t>Четвърто ниво</a:t>
            </a:r>
          </a:p>
          <a:p>
            <a:pPr lvl="4"/>
            <a:r>
              <a:rPr lang="bg-BG" dirty="0"/>
              <a:t>Пето ниво</a:t>
            </a:r>
          </a:p>
        </p:txBody>
      </p:sp>
    </p:spTree>
    <p:extLst>
      <p:ext uri="{BB962C8B-B14F-4D97-AF65-F5344CB8AC3E}">
        <p14:creationId xmlns:p14="http://schemas.microsoft.com/office/powerpoint/2010/main" val="153423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dirty="0"/>
              <a:t>Щракнете, за да редактирате стиловете на текста в образеца</a:t>
            </a:r>
          </a:p>
          <a:p>
            <a:pPr lvl="1"/>
            <a:r>
              <a:rPr lang="bg-BG" dirty="0"/>
              <a:t>Второ ниво</a:t>
            </a:r>
          </a:p>
          <a:p>
            <a:pPr lvl="2"/>
            <a:r>
              <a:rPr lang="bg-BG" dirty="0"/>
              <a:t>Трето ниво</a:t>
            </a:r>
          </a:p>
          <a:p>
            <a:pPr lvl="3"/>
            <a:r>
              <a:rPr lang="bg-BG" dirty="0"/>
              <a:t>Четвърто ниво</a:t>
            </a:r>
          </a:p>
          <a:p>
            <a:pPr lvl="4"/>
            <a:r>
              <a:rPr lang="bg-BG" dirty="0"/>
              <a:t>Пето ниво</a:t>
            </a:r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97BA0-4D69-475A-907E-0BFE623DA4EC}" type="datetimeFigureOut">
              <a:rPr lang="bg-BG"/>
              <a:pPr>
                <a:defRPr/>
              </a:pPr>
              <a:t>26.02.2026 г.</a:t>
            </a:fld>
            <a:endParaRPr lang="bg-BG"/>
          </a:p>
        </p:txBody>
      </p:sp>
      <p:sp>
        <p:nvSpPr>
          <p:cNvPr id="6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956B67-CA2D-4DBD-AD8C-5E10513B4638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91347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bg-BG" noProof="0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346A3-BB62-4EFF-9AEA-81948A553414}" type="datetimeFigureOut">
              <a:rPr lang="bg-BG"/>
              <a:pPr>
                <a:defRPr/>
              </a:pPr>
              <a:t>26.02.2026 г.</a:t>
            </a:fld>
            <a:endParaRPr lang="bg-BG"/>
          </a:p>
        </p:txBody>
      </p:sp>
      <p:sp>
        <p:nvSpPr>
          <p:cNvPr id="6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F7BB6-6B64-419E-AA17-D09338F43F48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3010482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Контейнер за заглавие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bg-BG" altLang="bg-BG" dirty="0" err="1"/>
              <a:t>Редакт</a:t>
            </a:r>
            <a:r>
              <a:rPr lang="bg-BG" altLang="bg-BG" dirty="0"/>
              <a:t>. стил загл. образец</a:t>
            </a:r>
          </a:p>
        </p:txBody>
      </p:sp>
      <p:sp>
        <p:nvSpPr>
          <p:cNvPr id="1027" name="Текстов контейнер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g-BG" altLang="bg-BG" dirty="0"/>
              <a:t>Щракнете, за да редактирате стиловете на текста в образеца</a:t>
            </a:r>
          </a:p>
          <a:p>
            <a:pPr lvl="1"/>
            <a:r>
              <a:rPr lang="bg-BG" altLang="bg-BG" dirty="0"/>
              <a:t>Второ ниво</a:t>
            </a:r>
          </a:p>
          <a:p>
            <a:pPr lvl="2"/>
            <a:r>
              <a:rPr lang="bg-BG" altLang="bg-BG" dirty="0"/>
              <a:t>Трето ниво</a:t>
            </a:r>
          </a:p>
          <a:p>
            <a:pPr lvl="3"/>
            <a:r>
              <a:rPr lang="bg-BG" altLang="bg-BG" dirty="0"/>
              <a:t>Четвърто ниво</a:t>
            </a:r>
          </a:p>
          <a:p>
            <a:pPr lvl="4"/>
            <a:r>
              <a:rPr lang="bg-BG" altLang="bg-BG" dirty="0"/>
              <a:t>Пето ниво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PT Serif" panose="020A0603040505020204" pitchFamily="18" charset="-52"/>
              </a:defRPr>
            </a:lvl1pPr>
          </a:lstStyle>
          <a:p>
            <a:pPr>
              <a:defRPr/>
            </a:pPr>
            <a:fld id="{A0D01032-5403-4D62-A52D-D65B9ABFED16}" type="datetimeFigureOut">
              <a:rPr lang="bg-BG" smtClean="0"/>
              <a:pPr>
                <a:defRPr/>
              </a:pPr>
              <a:t>26.02.2026 г.</a:t>
            </a:fld>
            <a:endParaRPr lang="bg-BG" dirty="0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PT Serif" panose="020A0603040505020204" pitchFamily="18" charset="-52"/>
              </a:defRPr>
            </a:lvl1pPr>
          </a:lstStyle>
          <a:p>
            <a:pPr>
              <a:defRPr/>
            </a:pPr>
            <a:endParaRPr lang="bg-BG" dirty="0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PT Serif" panose="020A0603040505020204" pitchFamily="18" charset="-52"/>
              </a:defRPr>
            </a:lvl1pPr>
          </a:lstStyle>
          <a:p>
            <a:pPr>
              <a:defRPr/>
            </a:pPr>
            <a:fld id="{15AF89CF-0CA3-4818-B37C-8173BE301EE5}" type="slidenum">
              <a:rPr lang="bg-BG" altLang="bg-BG" smtClean="0"/>
              <a:pPr>
                <a:defRPr/>
              </a:pPr>
              <a:t>‹#›</a:t>
            </a:fld>
            <a:endParaRPr lang="bg-BG" altLang="bg-BG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PT Serif" panose="020A0603040505020204" pitchFamily="18" charset="-52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PT Serif" panose="020A0603040505020204" pitchFamily="18" charset="-52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PT Serif" panose="020A0603040505020204" pitchFamily="18" charset="-52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PT Serif" panose="020A0603040505020204" pitchFamily="18" charset="-52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PT Serif" panose="020A0603040505020204" pitchFamily="18" charset="-52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PT Serif" panose="020A0603040505020204" pitchFamily="18" charset="-52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7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7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9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20.png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22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24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2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26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3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4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29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30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31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32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33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3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35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36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25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25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40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41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42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43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30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4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32.bin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47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2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48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oleObject" Target="../embeddings/oleObject35.bin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49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oleObject" Target="../embeddings/oleObject36.bin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52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oleObject" Target="../embeddings/oleObject37.bin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52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oleObject" Target="../embeddings/oleObject38.bin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3.vml"/><Relationship Id="rId6" Type="http://schemas.openxmlformats.org/officeDocument/2006/relationships/image" Target="../media/image55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57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5.vml"/><Relationship Id="rId6" Type="http://schemas.openxmlformats.org/officeDocument/2006/relationships/image" Target="../media/image59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48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6.vml"/><Relationship Id="rId6" Type="http://schemas.openxmlformats.org/officeDocument/2006/relationships/image" Target="../media/image3.png"/><Relationship Id="rId11" Type="http://schemas.openxmlformats.org/officeDocument/2006/relationships/image" Target="../media/image64.png"/><Relationship Id="rId5" Type="http://schemas.openxmlformats.org/officeDocument/2006/relationships/image" Target="../media/image2.emf"/><Relationship Id="rId10" Type="http://schemas.openxmlformats.org/officeDocument/2006/relationships/image" Target="../media/image63.png"/><Relationship Id="rId4" Type="http://schemas.openxmlformats.org/officeDocument/2006/relationships/oleObject" Target="../embeddings/oleObject41.bin"/><Relationship Id="rId9" Type="http://schemas.openxmlformats.org/officeDocument/2006/relationships/image" Target="../media/image62.png"/><Relationship Id="rId14" Type="http://schemas.openxmlformats.org/officeDocument/2006/relationships/image" Target="../media/image6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7.vml"/><Relationship Id="rId6" Type="http://schemas.openxmlformats.org/officeDocument/2006/relationships/image" Target="../media/image67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8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43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2.emf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7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9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44.bin"/><Relationship Id="rId9" Type="http://schemas.openxmlformats.org/officeDocument/2006/relationships/image" Target="../media/image7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0.vml"/><Relationship Id="rId6" Type="http://schemas.openxmlformats.org/officeDocument/2006/relationships/image" Target="../media/image72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7" Type="http://schemas.openxmlformats.org/officeDocument/2006/relationships/image" Target="../media/image7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1.vml"/><Relationship Id="rId6" Type="http://schemas.openxmlformats.org/officeDocument/2006/relationships/image" Target="../media/image73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2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47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3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48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4.vml"/><Relationship Id="rId6" Type="http://schemas.openxmlformats.org/officeDocument/2006/relationships/image" Target="../media/image77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7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5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49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7" Type="http://schemas.openxmlformats.org/officeDocument/2006/relationships/image" Target="../media/image7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6.vml"/><Relationship Id="rId6" Type="http://schemas.openxmlformats.org/officeDocument/2006/relationships/image" Target="../media/image65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7.vml"/><Relationship Id="rId6" Type="http://schemas.openxmlformats.org/officeDocument/2006/relationships/image" Target="../media/image80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8.vml"/><Relationship Id="rId6" Type="http://schemas.openxmlformats.org/officeDocument/2006/relationships/image" Target="../media/image81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9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53.bin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oleObject" Target="../embeddings/oleObject54.bin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0.vml"/><Relationship Id="rId6" Type="http://schemas.openxmlformats.org/officeDocument/2006/relationships/image" Target="../media/image83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1.vml"/><Relationship Id="rId6" Type="http://schemas.openxmlformats.org/officeDocument/2006/relationships/image" Target="../media/image85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2.v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7.bin"/><Relationship Id="rId7" Type="http://schemas.openxmlformats.org/officeDocument/2006/relationships/image" Target="../media/image8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3.vml"/><Relationship Id="rId6" Type="http://schemas.openxmlformats.org/officeDocument/2006/relationships/image" Target="../media/image86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oleObject" Target="../embeddings/oleObject58.bin"/><Relationship Id="rId7" Type="http://schemas.openxmlformats.org/officeDocument/2006/relationships/image" Target="../media/image8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4.vml"/><Relationship Id="rId6" Type="http://schemas.openxmlformats.org/officeDocument/2006/relationships/image" Target="../media/image65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5.vml"/><Relationship Id="rId6" Type="http://schemas.openxmlformats.org/officeDocument/2006/relationships/image" Target="../media/image90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91.png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6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60.bin"/><Relationship Id="rId4" Type="http://schemas.openxmlformats.org/officeDocument/2006/relationships/image" Target="../media/image3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3.png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7.vml"/><Relationship Id="rId6" Type="http://schemas.openxmlformats.org/officeDocument/2006/relationships/image" Target="../media/image9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61.bin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8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62.bin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5.bin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9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63.bin"/><Relationship Id="rId4" Type="http://schemas.openxmlformats.org/officeDocument/2006/relationships/image" Target="../media/image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9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0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64.bin"/><Relationship Id="rId4" Type="http://schemas.openxmlformats.org/officeDocument/2006/relationships/image" Target="../media/image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1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65.bin"/><Relationship Id="rId4" Type="http://schemas.openxmlformats.org/officeDocument/2006/relationships/image" Target="../media/image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2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66.bin"/><Relationship Id="rId4" Type="http://schemas.openxmlformats.org/officeDocument/2006/relationships/image" Target="../media/image9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3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67.bin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6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79DDC8D-E452-4A9A-8391-AB23819283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-3185"/>
            <a:ext cx="7704856" cy="513657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B3D95B4-B428-4AE3-91CA-0FD7DBDAFEBE}"/>
              </a:ext>
            </a:extLst>
          </p:cNvPr>
          <p:cNvSpPr txBox="1"/>
          <p:nvPr/>
        </p:nvSpPr>
        <p:spPr>
          <a:xfrm>
            <a:off x="0" y="4770528"/>
            <a:ext cx="91440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bg-BG" altLang="ko-KR" sz="1600" dirty="0" err="1">
                <a:solidFill>
                  <a:srgbClr val="545353"/>
                </a:solidFill>
                <a:latin typeface="PT Serif" panose="020A0603040505020204" pitchFamily="18" charset="-52"/>
                <a:cs typeface="Arial" pitchFamily="34" charset="0"/>
              </a:rPr>
              <a:t>проф</a:t>
            </a:r>
            <a:r>
              <a:rPr lang="ru-RU" altLang="ko-KR" sz="1600" dirty="0">
                <a:solidFill>
                  <a:srgbClr val="545353"/>
                </a:solidFill>
                <a:latin typeface="PT Serif" panose="020A0603040505020204" pitchFamily="18" charset="-52"/>
                <a:cs typeface="Arial" pitchFamily="34" charset="0"/>
              </a:rPr>
              <a:t>. Валентина Войноховска</a:t>
            </a:r>
            <a:r>
              <a:rPr lang="en-US" altLang="ko-KR" sz="1600" dirty="0">
                <a:solidFill>
                  <a:srgbClr val="545353"/>
                </a:solidFill>
                <a:latin typeface="PT Serif" panose="020A0603040505020204" pitchFamily="18" charset="-52"/>
                <a:cs typeface="Arial" pitchFamily="34" charset="0"/>
              </a:rPr>
              <a:t>       </a:t>
            </a:r>
            <a:r>
              <a:rPr lang="ru-RU" altLang="ko-KR" sz="1600" dirty="0">
                <a:solidFill>
                  <a:srgbClr val="545353"/>
                </a:solidFill>
                <a:latin typeface="PT Serif" panose="020A0603040505020204" pitchFamily="18" charset="-52"/>
                <a:cs typeface="Arial" pitchFamily="34" charset="0"/>
              </a:rPr>
              <a:t>проф. Цветомир Василев</a:t>
            </a:r>
          </a:p>
        </p:txBody>
      </p:sp>
    </p:spTree>
    <p:extLst>
      <p:ext uri="{BB962C8B-B14F-4D97-AF65-F5344CB8AC3E}">
        <p14:creationId xmlns:p14="http://schemas.microsoft.com/office/powerpoint/2010/main" val="2682504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 4">
            <a:extLst>
              <a:ext uri="{FF2B5EF4-FFF2-40B4-BE49-F238E27FC236}">
                <a16:creationId xmlns:a16="http://schemas.microsoft.com/office/drawing/2014/main" id="{336471E1-AF2D-4A56-9F40-7EBF956D907C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17F1FD-AAC4-48F3-A135-67371240DA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801" b="36000"/>
          <a:stretch/>
        </p:blipFill>
        <p:spPr>
          <a:xfrm>
            <a:off x="0" y="1472648"/>
            <a:ext cx="9144000" cy="2736304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960800" y="357162"/>
            <a:ext cx="8110537" cy="55840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PT Serif" panose="020A0603040505020204" pitchFamily="18" charset="-52"/>
                <a:ea typeface="Cambria" panose="02040503050406030204" pitchFamily="18" charset="0"/>
                <a:cs typeface="Arial" panose="020B0604020202020204" pitchFamily="34" charset="0"/>
              </a:rPr>
              <a:t>Моите курсове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C311F3F-41A0-D430-2283-DC6A6D511C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7975568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40" name="CorelDRAW" r:id="rId4" imgW="2335662" imgH="2598359" progId="CorelDRAW.Graphic.13">
                  <p:embed/>
                </p:oleObj>
              </mc:Choice>
              <mc:Fallback>
                <p:oleObj name="CorelDRAW" r:id="rId4" imgW="2335662" imgH="2598359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6DFF40B3-8713-6C91-0A09-CF4D028B8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483768" y="1923678"/>
            <a:ext cx="4176464" cy="2285274"/>
          </a:xfrm>
          <a:prstGeom prst="rect">
            <a:avLst/>
          </a:prstGeom>
          <a:noFill/>
          <a:ln>
            <a:solidFill>
              <a:srgbClr val="F980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T Serif" panose="020A0603040505020204" pitchFamily="18" charset="-52"/>
            </a:endParaRPr>
          </a:p>
        </p:txBody>
      </p:sp>
      <p:pic>
        <p:nvPicPr>
          <p:cNvPr id="10" name="Picture 9" descr="Shape, arrow&#10;&#10;Description automatically generated">
            <a:extLst>
              <a:ext uri="{FF2B5EF4-FFF2-40B4-BE49-F238E27FC236}">
                <a16:creationId xmlns:a16="http://schemas.microsoft.com/office/drawing/2014/main" id="{ACB749DB-CBFF-4468-B4EC-BEEC7A77B8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03351" y="1951373"/>
            <a:ext cx="664690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02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>
            <a:extLst>
              <a:ext uri="{FF2B5EF4-FFF2-40B4-BE49-F238E27FC236}">
                <a16:creationId xmlns:a16="http://schemas.microsoft.com/office/drawing/2014/main" id="{E999E529-CD28-484B-A9FF-F178139CC8B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960800" y="357162"/>
            <a:ext cx="8110537" cy="55840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PT Serif" panose="020A0603040505020204" pitchFamily="18" charset="-52"/>
                <a:ea typeface="Cambria" panose="02040503050406030204" pitchFamily="18" charset="0"/>
                <a:cs typeface="Arial" panose="020B0604020202020204" pitchFamily="34" charset="0"/>
              </a:rPr>
              <a:t>Основна навигация на курса</a:t>
            </a:r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5" b="4892"/>
          <a:stretch/>
        </p:blipFill>
        <p:spPr bwMode="auto">
          <a:xfrm>
            <a:off x="251288" y="907826"/>
            <a:ext cx="8856952" cy="4227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C311F3F-41A0-D430-2283-DC6A6D511C9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38" name="CorelDRAW" r:id="rId4" imgW="2335662" imgH="2598359" progId="CorelDRAW.Graphic.13">
                  <p:embed/>
                </p:oleObj>
              </mc:Choice>
              <mc:Fallback>
                <p:oleObj name="CorelDRAW" r:id="rId4" imgW="2335662" imgH="2598359" progId="CorelDRAW.Graphic.13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2C311F3F-41A0-D430-2283-DC6A6D511C9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6DFF40B3-8713-6C91-0A09-CF4D028B8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275856" y="2139702"/>
            <a:ext cx="3816424" cy="1512168"/>
          </a:xfrm>
          <a:prstGeom prst="rect">
            <a:avLst/>
          </a:prstGeom>
          <a:noFill/>
          <a:ln>
            <a:solidFill>
              <a:srgbClr val="F980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T Serif" panose="020A060304050502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3665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 4">
            <a:extLst>
              <a:ext uri="{FF2B5EF4-FFF2-40B4-BE49-F238E27FC236}">
                <a16:creationId xmlns:a16="http://schemas.microsoft.com/office/drawing/2014/main" id="{D629C0EB-1175-4ED9-B3DE-77864707AC98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960800" y="357162"/>
            <a:ext cx="8110537" cy="55840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PT Serif" panose="020A0603040505020204" pitchFamily="18" charset="-52"/>
                <a:ea typeface="Cambria" panose="02040503050406030204" pitchFamily="18" charset="0"/>
                <a:cs typeface="Arial" panose="020B0604020202020204" pitchFamily="34" charset="0"/>
              </a:rPr>
              <a:t>Редактиране на курса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C311F3F-41A0-D430-2283-DC6A6D511C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2425781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1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6" name="Object 2">
                        <a:extLst>
                          <a:ext uri="{FF2B5EF4-FFF2-40B4-BE49-F238E27FC236}">
                            <a16:creationId xmlns:a16="http://schemas.microsoft.com/office/drawing/2014/main" id="{0E201637-A79D-97AA-9CEE-EE269862B2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6DFF40B3-8713-6C91-0A09-CF4D028B8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D05243A-132A-A5F7-6623-D2CFE3955F99}"/>
              </a:ext>
            </a:extLst>
          </p:cNvPr>
          <p:cNvSpPr/>
          <p:nvPr/>
        </p:nvSpPr>
        <p:spPr>
          <a:xfrm>
            <a:off x="6444208" y="2795135"/>
            <a:ext cx="2160238" cy="1754326"/>
          </a:xfrm>
          <a:prstGeom prst="rect">
            <a:avLst/>
          </a:prstGeom>
          <a:solidFill>
            <a:srgbClr val="F0F0F4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>
              <a:latin typeface="PT Serif" panose="020A0603040505020204" pitchFamily="18" charset="-52"/>
            </a:endParaRPr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62" b="4496"/>
          <a:stretch/>
        </p:blipFill>
        <p:spPr bwMode="auto">
          <a:xfrm>
            <a:off x="424565" y="987574"/>
            <a:ext cx="8367197" cy="4011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2BAF06-32E0-D913-AA57-4E03AAC4FF28}"/>
              </a:ext>
            </a:extLst>
          </p:cNvPr>
          <p:cNvSpPr txBox="1"/>
          <p:nvPr/>
        </p:nvSpPr>
        <p:spPr>
          <a:xfrm>
            <a:off x="6983762" y="1917972"/>
            <a:ext cx="2160238" cy="1754326"/>
          </a:xfrm>
          <a:prstGeom prst="rect">
            <a:avLst/>
          </a:prstGeom>
          <a:solidFill>
            <a:srgbClr val="1177D0"/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bg-BG" sz="1800" kern="0" dirty="0">
                <a:solidFill>
                  <a:schemeClr val="bg1"/>
                </a:solidFill>
                <a:effectLst/>
                <a:latin typeface="PT Serif" panose="020A0603040505020204" pitchFamily="18" charset="-52"/>
                <a:ea typeface="Times New Roman" panose="02020603050405020304" pitchFamily="18" charset="0"/>
              </a:rPr>
              <a:t>Преподавателят може да редактира курса само ако е избрал </a:t>
            </a:r>
            <a:r>
              <a:rPr lang="bg-BG" sz="1800" b="1" kern="0" dirty="0">
                <a:solidFill>
                  <a:srgbClr val="FFC000"/>
                </a:solidFill>
                <a:effectLst/>
                <a:latin typeface="PT Serif" panose="020A0603040505020204" pitchFamily="18" charset="-52"/>
                <a:ea typeface="Times New Roman" panose="02020603050405020304" pitchFamily="18" charset="0"/>
              </a:rPr>
              <a:t>Включи редактирането!</a:t>
            </a:r>
            <a:endParaRPr lang="bg-BG" dirty="0">
              <a:solidFill>
                <a:srgbClr val="FFC000"/>
              </a:solidFill>
              <a:latin typeface="PT Serif" panose="020A0603040505020204" pitchFamily="18" charset="-52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24564" y="1419622"/>
            <a:ext cx="1267115" cy="3240360"/>
          </a:xfrm>
          <a:prstGeom prst="rect">
            <a:avLst/>
          </a:prstGeom>
          <a:noFill/>
          <a:ln>
            <a:solidFill>
              <a:srgbClr val="F980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A69C73-FBC3-04F2-355A-F01A7438A633}"/>
              </a:ext>
            </a:extLst>
          </p:cNvPr>
          <p:cNvSpPr txBox="1"/>
          <p:nvPr/>
        </p:nvSpPr>
        <p:spPr>
          <a:xfrm>
            <a:off x="1763688" y="2512809"/>
            <a:ext cx="14766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sz="1800" b="1" kern="0" dirty="0">
                <a:solidFill>
                  <a:srgbClr val="1177D0"/>
                </a:solidFill>
                <a:effectLst/>
                <a:latin typeface="PT Serif" panose="020A0603040505020204" pitchFamily="18" charset="-52"/>
                <a:ea typeface="Times New Roman" panose="02020603050405020304" pitchFamily="18" charset="0"/>
              </a:rPr>
              <a:t>Навигация</a:t>
            </a:r>
            <a:endParaRPr lang="bg-BG" b="1" dirty="0">
              <a:solidFill>
                <a:srgbClr val="1177D0"/>
              </a:solidFill>
              <a:latin typeface="PT Serif" panose="020A0603040505020204" pitchFamily="18" charset="-52"/>
            </a:endParaRPr>
          </a:p>
        </p:txBody>
      </p:sp>
      <p:pic>
        <p:nvPicPr>
          <p:cNvPr id="12" name="Picture 11" descr="Shape, arrow&#10;&#10;Description automatically generated">
            <a:extLst>
              <a:ext uri="{FF2B5EF4-FFF2-40B4-BE49-F238E27FC236}">
                <a16:creationId xmlns:a16="http://schemas.microsoft.com/office/drawing/2014/main" id="{5A1C1F5B-0D99-4AC3-936E-A63879562F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272101" y="1246217"/>
            <a:ext cx="664690" cy="5760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 4">
            <a:extLst>
              <a:ext uri="{FF2B5EF4-FFF2-40B4-BE49-F238E27FC236}">
                <a16:creationId xmlns:a16="http://schemas.microsoft.com/office/drawing/2014/main" id="{2392E0D5-D1F5-4EA4-9046-089BFA9950D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960800" y="339502"/>
            <a:ext cx="8110537" cy="43273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Анотация, виртуална зала, лого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9F3493-0B55-44AF-A2ED-CA2D03352E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601" r="24761" b="6600"/>
          <a:stretch/>
        </p:blipFill>
        <p:spPr>
          <a:xfrm>
            <a:off x="0" y="1059583"/>
            <a:ext cx="6879798" cy="3744416"/>
          </a:xfrm>
          <a:prstGeom prst="rect">
            <a:avLst/>
          </a:prstGeom>
        </p:spPr>
      </p:pic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B974AC8D-ECBE-508C-444D-EAA82475CEE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5" name="CorelDRAW" r:id="rId4" imgW="2335662" imgH="2598359" progId="CorelDRAW.Graphic.13">
                  <p:embed/>
                </p:oleObj>
              </mc:Choice>
              <mc:Fallback>
                <p:oleObj name="CorelDRAW" r:id="rId4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B974AC8D-ECBE-508C-444D-EAA82475CEE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FE5F64DF-72B9-3A99-EC79-3C409F45C6C6}"/>
              </a:ext>
            </a:extLst>
          </p:cNvPr>
          <p:cNvSpPr/>
          <p:nvPr/>
        </p:nvSpPr>
        <p:spPr>
          <a:xfrm>
            <a:off x="3368587" y="1779663"/>
            <a:ext cx="3435661" cy="3024336"/>
          </a:xfrm>
          <a:prstGeom prst="rect">
            <a:avLst/>
          </a:prstGeom>
          <a:noFill/>
          <a:ln>
            <a:solidFill>
              <a:srgbClr val="F980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C12122-5445-CA6E-9D07-F655D848E629}"/>
              </a:ext>
            </a:extLst>
          </p:cNvPr>
          <p:cNvSpPr txBox="1"/>
          <p:nvPr/>
        </p:nvSpPr>
        <p:spPr>
          <a:xfrm>
            <a:off x="6879798" y="2968210"/>
            <a:ext cx="2160366" cy="1477328"/>
          </a:xfrm>
          <a:prstGeom prst="rect">
            <a:avLst/>
          </a:prstGeom>
          <a:solidFill>
            <a:srgbClr val="1177D0"/>
          </a:solidFill>
          <a:ln>
            <a:solidFill>
              <a:srgbClr val="F98012"/>
            </a:solidFill>
          </a:ln>
        </p:spPr>
        <p:txBody>
          <a:bodyPr wrap="square">
            <a:spAutoFit/>
          </a:bodyPr>
          <a:lstStyle/>
          <a:p>
            <a:r>
              <a:rPr lang="bg-BG" kern="0" dirty="0">
                <a:solidFill>
                  <a:schemeClr val="bg1"/>
                </a:solidFill>
                <a:latin typeface="PT Serif" panose="020A0603040505020204" pitchFamily="18" charset="-52"/>
              </a:rPr>
              <a:t>За да редактираме тази област избираме </a:t>
            </a:r>
            <a:r>
              <a:rPr lang="bg-BG" b="1" kern="0" dirty="0">
                <a:solidFill>
                  <a:srgbClr val="FFC000"/>
                </a:solidFill>
                <a:latin typeface="PT Serif" panose="020A0603040505020204" pitchFamily="18" charset="-52"/>
              </a:rPr>
              <a:t>Редактиране на секция</a:t>
            </a:r>
            <a:endParaRPr lang="bg-BG" dirty="0">
              <a:solidFill>
                <a:srgbClr val="FFC000"/>
              </a:solidFill>
              <a:latin typeface="PT Serif" panose="020A0603040505020204" pitchFamily="18" charset="-52"/>
            </a:endParaRPr>
          </a:p>
        </p:txBody>
      </p:sp>
      <p:pic>
        <p:nvPicPr>
          <p:cNvPr id="12" name="Picture 11" descr="Shape, arrow&#10;&#10;Description automatically generated">
            <a:extLst>
              <a:ext uri="{FF2B5EF4-FFF2-40B4-BE49-F238E27FC236}">
                <a16:creationId xmlns:a16="http://schemas.microsoft.com/office/drawing/2014/main" id="{1E4BEF16-5DF2-47D2-9E15-6FE32FDE52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90120" y="1599226"/>
            <a:ext cx="664690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8827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C3F20D-771E-4A49-B3DB-2E2A500192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675" t="20600" b="5201"/>
          <a:stretch/>
        </p:blipFill>
        <p:spPr>
          <a:xfrm>
            <a:off x="915504" y="1059582"/>
            <a:ext cx="6156176" cy="381642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E5F64DF-72B9-3A99-EC79-3C409F45C6C6}"/>
              </a:ext>
            </a:extLst>
          </p:cNvPr>
          <p:cNvSpPr/>
          <p:nvPr/>
        </p:nvSpPr>
        <p:spPr>
          <a:xfrm>
            <a:off x="1203536" y="2787774"/>
            <a:ext cx="5400600" cy="1296144"/>
          </a:xfrm>
          <a:prstGeom prst="rect">
            <a:avLst/>
          </a:prstGeom>
          <a:noFill/>
          <a:ln>
            <a:solidFill>
              <a:srgbClr val="F980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C12122-5445-CA6E-9D07-F655D848E629}"/>
              </a:ext>
            </a:extLst>
          </p:cNvPr>
          <p:cNvSpPr txBox="1"/>
          <p:nvPr/>
        </p:nvSpPr>
        <p:spPr>
          <a:xfrm>
            <a:off x="6804374" y="2367495"/>
            <a:ext cx="2160240" cy="646331"/>
          </a:xfrm>
          <a:prstGeom prst="rect">
            <a:avLst/>
          </a:prstGeom>
          <a:solidFill>
            <a:srgbClr val="1177D0"/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bg-BG" kern="0" dirty="0">
                <a:solidFill>
                  <a:schemeClr val="bg1"/>
                </a:solidFill>
                <a:latin typeface="PT Serif" panose="020A0603040505020204" pitchFamily="18" charset="-52"/>
              </a:rPr>
              <a:t>Логото се поставя </a:t>
            </a:r>
          </a:p>
          <a:p>
            <a:r>
              <a:rPr lang="bg-BG" kern="0" dirty="0">
                <a:solidFill>
                  <a:schemeClr val="bg1"/>
                </a:solidFill>
                <a:latin typeface="PT Serif" panose="020A0603040505020204" pitchFamily="18" charset="-52"/>
              </a:rPr>
              <a:t>с </a:t>
            </a:r>
            <a:r>
              <a:rPr lang="en-US" b="1" kern="0" dirty="0">
                <a:solidFill>
                  <a:schemeClr val="bg1"/>
                </a:solidFill>
                <a:latin typeface="PT Serif" panose="020A0603040505020204" pitchFamily="18" charset="-52"/>
              </a:rPr>
              <a:t>Copy-</a:t>
            </a:r>
            <a:r>
              <a:rPr lang="bg-BG" b="1" kern="0" dirty="0">
                <a:solidFill>
                  <a:schemeClr val="bg1"/>
                </a:solidFill>
                <a:latin typeface="PT Serif" panose="020A0603040505020204" pitchFamily="18" charset="-52"/>
              </a:rPr>
              <a:t>&gt;</a:t>
            </a:r>
            <a:r>
              <a:rPr lang="en-US" b="1" kern="0" dirty="0">
                <a:solidFill>
                  <a:schemeClr val="bg1"/>
                </a:solidFill>
                <a:latin typeface="PT Serif" panose="020A0603040505020204" pitchFamily="18" charset="-52"/>
              </a:rPr>
              <a:t>Paste</a:t>
            </a:r>
            <a:r>
              <a:rPr lang="bg-BG" b="1" kern="0" dirty="0">
                <a:solidFill>
                  <a:schemeClr val="bg1"/>
                </a:solidFill>
                <a:latin typeface="PT Serif" panose="020A0603040505020204" pitchFamily="18" charset="-52"/>
              </a:rPr>
              <a:t> </a:t>
            </a:r>
            <a:endParaRPr lang="bg-BG" b="1" dirty="0">
              <a:solidFill>
                <a:schemeClr val="bg1"/>
              </a:solidFill>
              <a:latin typeface="PT Serif" panose="020A0603040505020204" pitchFamily="18" charset="-52"/>
            </a:endParaRPr>
          </a:p>
        </p:txBody>
      </p:sp>
      <p:pic>
        <p:nvPicPr>
          <p:cNvPr id="11" name="Picture 10" descr="Shape, arrow&#10;&#10;Description automatically generated">
            <a:extLst>
              <a:ext uri="{FF2B5EF4-FFF2-40B4-BE49-F238E27FC236}">
                <a16:creationId xmlns:a16="http://schemas.microsoft.com/office/drawing/2014/main" id="{F46ADE1D-2B15-456A-883E-CBFD61F9D5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505915" y="3081386"/>
            <a:ext cx="664690" cy="576064"/>
          </a:xfrm>
          <a:prstGeom prst="rect">
            <a:avLst/>
          </a:prstGeom>
        </p:spPr>
      </p:pic>
      <p:pic>
        <p:nvPicPr>
          <p:cNvPr id="12" name="Picture 11" descr="Shape, arrow&#10;&#10;Description automatically generated">
            <a:extLst>
              <a:ext uri="{FF2B5EF4-FFF2-40B4-BE49-F238E27FC236}">
                <a16:creationId xmlns:a16="http://schemas.microsoft.com/office/drawing/2014/main" id="{E3385B32-F983-49E3-BB25-9B03A13F17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91" y="4533825"/>
            <a:ext cx="394825" cy="342181"/>
          </a:xfrm>
          <a:prstGeom prst="rect">
            <a:avLst/>
          </a:prstGeom>
        </p:spPr>
      </p:pic>
      <p:sp>
        <p:nvSpPr>
          <p:cNvPr id="10" name="Line 4">
            <a:extLst>
              <a:ext uri="{FF2B5EF4-FFF2-40B4-BE49-F238E27FC236}">
                <a16:creationId xmlns:a16="http://schemas.microsoft.com/office/drawing/2014/main" id="{CBFD8585-9F1A-4575-8116-862A3042F7F5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960800" y="338813"/>
            <a:ext cx="8110537" cy="43273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Анотация, виртуална зала, лого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B974AC8D-ECBE-508C-444D-EAA82475CEE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05" name="CorelDRAW" r:id="rId7" imgW="2335662" imgH="2598359" progId="CorelDRAW.Graphic.13">
                  <p:embed/>
                </p:oleObj>
              </mc:Choice>
              <mc:Fallback>
                <p:oleObj name="CorelDRAW" r:id="rId7" imgW="2335662" imgH="2598359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61543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960800" y="338813"/>
            <a:ext cx="8110537" cy="43273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Редактиране на заглавията на секциите</a:t>
            </a:r>
          </a:p>
        </p:txBody>
      </p:sp>
      <p:pic>
        <p:nvPicPr>
          <p:cNvPr id="10254" name="Picture 1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1" b="4769"/>
          <a:stretch/>
        </p:blipFill>
        <p:spPr bwMode="auto">
          <a:xfrm>
            <a:off x="251805" y="957086"/>
            <a:ext cx="8568953" cy="4133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B974AC8D-ECBE-508C-444D-EAA82475CEE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2" name="CorelDRAW" r:id="rId4" imgW="2335662" imgH="2598359" progId="CorelDRAW.Graphic.13">
                  <p:embed/>
                </p:oleObj>
              </mc:Choice>
              <mc:Fallback>
                <p:oleObj name="CorelDRAW" r:id="rId4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B974AC8D-ECBE-508C-444D-EAA82475CEE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BE81B23-E99E-3E64-DC6B-021A81E7D527}"/>
              </a:ext>
            </a:extLst>
          </p:cNvPr>
          <p:cNvSpPr txBox="1"/>
          <p:nvPr/>
        </p:nvSpPr>
        <p:spPr>
          <a:xfrm>
            <a:off x="1594103" y="1210711"/>
            <a:ext cx="7549897" cy="1323439"/>
          </a:xfrm>
          <a:prstGeom prst="rect">
            <a:avLst/>
          </a:prstGeom>
          <a:solidFill>
            <a:srgbClr val="1177D0"/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bg-BG" sz="2000" kern="0" dirty="0">
                <a:solidFill>
                  <a:schemeClr val="bg1"/>
                </a:solidFill>
                <a:effectLst/>
                <a:latin typeface="PT Serif" panose="020A0603040505020204" pitchFamily="18" charset="-52"/>
                <a:ea typeface="Times New Roman" panose="02020603050405020304" pitchFamily="18" charset="0"/>
              </a:rPr>
              <a:t>Ако искаме да редактираме заглавията на секциите кликваме върху иконата </a:t>
            </a:r>
            <a:r>
              <a:rPr lang="bg-BG" sz="2000" b="1" kern="0" dirty="0">
                <a:solidFill>
                  <a:srgbClr val="FFC000"/>
                </a:solidFill>
                <a:effectLst/>
                <a:latin typeface="PT Serif" panose="020A0603040505020204" pitchFamily="18" charset="-52"/>
                <a:ea typeface="Times New Roman" panose="02020603050405020304" pitchFamily="18" charset="0"/>
              </a:rPr>
              <a:t>„</a:t>
            </a:r>
            <a:r>
              <a:rPr lang="bg-BG" sz="2000" b="1" kern="0" dirty="0">
                <a:solidFill>
                  <a:srgbClr val="FFC000"/>
                </a:solidFill>
                <a:latin typeface="PT Serif" panose="020A0603040505020204" pitchFamily="18" charset="-52"/>
              </a:rPr>
              <a:t>Молив </a:t>
            </a:r>
            <a:r>
              <a:rPr lang="bg-BG" sz="2000" b="1" kern="0" dirty="0">
                <a:solidFill>
                  <a:srgbClr val="FFC000"/>
                </a:solidFill>
                <a:effectLst/>
                <a:latin typeface="PT Serif" panose="020A0603040505020204" pitchFamily="18" charset="-52"/>
                <a:ea typeface="Times New Roman" panose="02020603050405020304" pitchFamily="18" charset="0"/>
              </a:rPr>
              <a:t>“</a:t>
            </a:r>
            <a:r>
              <a:rPr lang="bg-BG" sz="2000" kern="0" dirty="0">
                <a:solidFill>
                  <a:schemeClr val="bg1"/>
                </a:solidFill>
                <a:effectLst/>
                <a:latin typeface="PT Serif" panose="020A0603040505020204" pitchFamily="18" charset="-52"/>
                <a:ea typeface="Times New Roman" panose="02020603050405020304" pitchFamily="18" charset="0"/>
              </a:rPr>
              <a:t>.</a:t>
            </a:r>
          </a:p>
          <a:p>
            <a:r>
              <a:rPr lang="bg-BG" sz="2000" kern="0" dirty="0">
                <a:solidFill>
                  <a:schemeClr val="bg1"/>
                </a:solidFill>
                <a:latin typeface="PT Serif" panose="020A0603040505020204" pitchFamily="18" charset="-52"/>
              </a:rPr>
              <a:t>Например, ако искаме да променим.  </a:t>
            </a:r>
            <a:r>
              <a:rPr lang="bg-BG" sz="2000" b="1" kern="0" dirty="0">
                <a:solidFill>
                  <a:srgbClr val="FFC000"/>
                </a:solidFill>
                <a:latin typeface="PT Serif" panose="020A0603040505020204" pitchFamily="18" charset="-52"/>
              </a:rPr>
              <a:t>„Анотация“</a:t>
            </a:r>
            <a:r>
              <a:rPr lang="bg-BG" sz="2000" kern="0" dirty="0">
                <a:solidFill>
                  <a:schemeClr val="bg1"/>
                </a:solidFill>
                <a:latin typeface="PT Serif" panose="020A0603040505020204" pitchFamily="18" charset="-52"/>
              </a:rPr>
              <a:t> на </a:t>
            </a:r>
            <a:r>
              <a:rPr lang="bg-BG" sz="2000" b="1" kern="0" dirty="0">
                <a:solidFill>
                  <a:srgbClr val="FFC000"/>
                </a:solidFill>
                <a:latin typeface="PT Serif" panose="020A0603040505020204" pitchFamily="18" charset="-52"/>
              </a:rPr>
              <a:t>„Въведение“</a:t>
            </a:r>
            <a:endParaRPr lang="bg-BG" sz="2000" b="1" dirty="0">
              <a:solidFill>
                <a:srgbClr val="FFC000"/>
              </a:solidFill>
              <a:latin typeface="PT Serif" panose="020A0603040505020204" pitchFamily="18" charset="-52"/>
            </a:endParaRPr>
          </a:p>
        </p:txBody>
      </p:sp>
      <p:pic>
        <p:nvPicPr>
          <p:cNvPr id="10255" name="Picture 1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4" t="42744" r="39024" b="40778"/>
          <a:stretch/>
        </p:blipFill>
        <p:spPr bwMode="auto">
          <a:xfrm>
            <a:off x="6210236" y="2520384"/>
            <a:ext cx="2933764" cy="1007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Shape, arrow&#10;&#10;Description automatically generated">
            <a:extLst>
              <a:ext uri="{FF2B5EF4-FFF2-40B4-BE49-F238E27FC236}">
                <a16:creationId xmlns:a16="http://schemas.microsoft.com/office/drawing/2014/main" id="{E2E3A436-1795-65EC-74CA-C071B3380C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75959" y="3348596"/>
            <a:ext cx="664690" cy="576064"/>
          </a:xfrm>
          <a:prstGeom prst="rect">
            <a:avLst/>
          </a:prstGeom>
        </p:spPr>
      </p:pic>
      <p:pic>
        <p:nvPicPr>
          <p:cNvPr id="10" name="Picture 9" descr="Shape, arrow&#10;&#10;Description automatically generated">
            <a:extLst>
              <a:ext uri="{FF2B5EF4-FFF2-40B4-BE49-F238E27FC236}">
                <a16:creationId xmlns:a16="http://schemas.microsoft.com/office/drawing/2014/main" id="{DD34B784-0D22-4269-9138-66449E36F4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07607" y="2342053"/>
            <a:ext cx="664690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214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 4">
            <a:extLst>
              <a:ext uri="{FF2B5EF4-FFF2-40B4-BE49-F238E27FC236}">
                <a16:creationId xmlns:a16="http://schemas.microsoft.com/office/drawing/2014/main" id="{10C5E441-44F3-4BCE-8663-D9C263BC8AE7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pic>
        <p:nvPicPr>
          <p:cNvPr id="11279" name="Picture 1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5" b="4525"/>
          <a:stretch/>
        </p:blipFill>
        <p:spPr bwMode="auto">
          <a:xfrm>
            <a:off x="454111" y="890710"/>
            <a:ext cx="8393232" cy="4057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960800" y="338813"/>
            <a:ext cx="8110537" cy="43273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Добавяне на нова секция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1259632" y="2451845"/>
            <a:ext cx="2053866" cy="969676"/>
          </a:xfrm>
          <a:prstGeom prst="straightConnector1">
            <a:avLst/>
          </a:prstGeom>
          <a:ln w="28575">
            <a:solidFill>
              <a:srgbClr val="F9801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133478" y="2499742"/>
            <a:ext cx="360040" cy="385526"/>
          </a:xfrm>
          <a:prstGeom prst="straightConnector1">
            <a:avLst/>
          </a:prstGeom>
          <a:ln w="28575">
            <a:solidFill>
              <a:srgbClr val="1177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B974AC8D-ECBE-508C-444D-EAA82475CE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2425781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7" name="CorelDRAW" r:id="rId4" imgW="2335662" imgH="2598359" progId="CorelDRAW.Graphic.13">
                  <p:embed/>
                </p:oleObj>
              </mc:Choice>
              <mc:Fallback>
                <p:oleObj name="CorelDRAW" r:id="rId4" imgW="2335662" imgH="2598359" progId="CorelDRAW.Graphic.13">
                  <p:embed/>
                  <p:pic>
                    <p:nvPicPr>
                      <p:cNvPr id="6" name="Object 2">
                        <a:extLst>
                          <a:ext uri="{FF2B5EF4-FFF2-40B4-BE49-F238E27FC236}">
                            <a16:creationId xmlns:a16="http://schemas.microsoft.com/office/drawing/2014/main" id="{0E201637-A79D-97AA-9CEE-EE269862B2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FE5F64DF-72B9-3A99-EC79-3C409F45C6C6}"/>
              </a:ext>
            </a:extLst>
          </p:cNvPr>
          <p:cNvSpPr/>
          <p:nvPr/>
        </p:nvSpPr>
        <p:spPr>
          <a:xfrm>
            <a:off x="3347864" y="3075806"/>
            <a:ext cx="3744416" cy="691430"/>
          </a:xfrm>
          <a:prstGeom prst="rect">
            <a:avLst/>
          </a:prstGeom>
          <a:noFill/>
          <a:ln>
            <a:solidFill>
              <a:srgbClr val="F980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T Serif" panose="020A0603040505020204" pitchFamily="18" charset="-52"/>
            </a:endParaRPr>
          </a:p>
        </p:txBody>
      </p:sp>
      <p:pic>
        <p:nvPicPr>
          <p:cNvPr id="11282" name="Picture 1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37" t="54835" r="21599" b="11572"/>
          <a:stretch/>
        </p:blipFill>
        <p:spPr bwMode="auto">
          <a:xfrm>
            <a:off x="7164288" y="3003798"/>
            <a:ext cx="1430759" cy="186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 flipH="1">
            <a:off x="6898231" y="2692505"/>
            <a:ext cx="388098" cy="504056"/>
          </a:xfrm>
          <a:prstGeom prst="straightConnector1">
            <a:avLst/>
          </a:prstGeom>
          <a:ln w="28575">
            <a:solidFill>
              <a:srgbClr val="1177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BE81B23-E99E-3E64-DC6B-021A81E7D527}"/>
              </a:ext>
            </a:extLst>
          </p:cNvPr>
          <p:cNvSpPr txBox="1"/>
          <p:nvPr/>
        </p:nvSpPr>
        <p:spPr>
          <a:xfrm>
            <a:off x="7294988" y="2105259"/>
            <a:ext cx="1512168" cy="707886"/>
          </a:xfrm>
          <a:prstGeom prst="rect">
            <a:avLst/>
          </a:prstGeom>
          <a:solidFill>
            <a:srgbClr val="1177D0"/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bg-BG" sz="2000" kern="0" dirty="0">
                <a:solidFill>
                  <a:schemeClr val="bg1"/>
                </a:solidFill>
                <a:effectLst/>
                <a:latin typeface="PT Serif" panose="020A0603040505020204" pitchFamily="18" charset="-52"/>
                <a:ea typeface="Times New Roman" panose="02020603050405020304" pitchFamily="18" charset="0"/>
              </a:rPr>
              <a:t>Изтриване </a:t>
            </a:r>
          </a:p>
          <a:p>
            <a:r>
              <a:rPr lang="bg-BG" sz="2000" kern="0" dirty="0">
                <a:solidFill>
                  <a:schemeClr val="bg1"/>
                </a:solidFill>
                <a:effectLst/>
                <a:latin typeface="PT Serif" panose="020A0603040505020204" pitchFamily="18" charset="-52"/>
                <a:ea typeface="Times New Roman" panose="02020603050405020304" pitchFamily="18" charset="0"/>
              </a:rPr>
              <a:t>на секция</a:t>
            </a:r>
            <a:endParaRPr lang="bg-BG" sz="2000" dirty="0">
              <a:solidFill>
                <a:schemeClr val="bg1"/>
              </a:solidFill>
              <a:latin typeface="PT Serif" panose="020A0603040505020204" pitchFamily="18" charset="-5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E81B23-E99E-3E64-DC6B-021A81E7D527}"/>
              </a:ext>
            </a:extLst>
          </p:cNvPr>
          <p:cNvSpPr txBox="1"/>
          <p:nvPr/>
        </p:nvSpPr>
        <p:spPr>
          <a:xfrm>
            <a:off x="1921828" y="1743959"/>
            <a:ext cx="1512168" cy="707886"/>
          </a:xfrm>
          <a:prstGeom prst="rect">
            <a:avLst/>
          </a:prstGeom>
          <a:solidFill>
            <a:srgbClr val="F98012"/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bg-BG" sz="2000" kern="0" dirty="0">
                <a:solidFill>
                  <a:schemeClr val="bg1"/>
                </a:solidFill>
                <a:effectLst/>
                <a:latin typeface="PT Serif" panose="020A0603040505020204" pitchFamily="18" charset="-52"/>
                <a:ea typeface="Times New Roman" panose="02020603050405020304" pitchFamily="18" charset="0"/>
              </a:rPr>
              <a:t>Добавяне </a:t>
            </a:r>
          </a:p>
          <a:p>
            <a:r>
              <a:rPr lang="bg-BG" sz="2000" kern="0" dirty="0">
                <a:solidFill>
                  <a:schemeClr val="bg1"/>
                </a:solidFill>
                <a:effectLst/>
                <a:latin typeface="PT Serif" panose="020A0603040505020204" pitchFamily="18" charset="-52"/>
                <a:ea typeface="Times New Roman" panose="02020603050405020304" pitchFamily="18" charset="0"/>
              </a:rPr>
              <a:t>на секция</a:t>
            </a:r>
            <a:endParaRPr lang="bg-BG" sz="2000" dirty="0">
              <a:solidFill>
                <a:schemeClr val="bg1"/>
              </a:solidFill>
              <a:latin typeface="PT Serif" panose="020A060304050502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8356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4">
            <a:extLst>
              <a:ext uri="{FF2B5EF4-FFF2-40B4-BE49-F238E27FC236}">
                <a16:creationId xmlns:a16="http://schemas.microsoft.com/office/drawing/2014/main" id="{B2228162-E83B-41B8-9ECC-7E4EC6BE508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1" t="9647" b="4258"/>
          <a:stretch/>
        </p:blipFill>
        <p:spPr bwMode="auto">
          <a:xfrm>
            <a:off x="179512" y="1054834"/>
            <a:ext cx="5326560" cy="3790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960800" y="338813"/>
            <a:ext cx="8110537" cy="43273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Добавяне на подсекция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79512" y="2559901"/>
            <a:ext cx="360040" cy="385526"/>
          </a:xfrm>
          <a:prstGeom prst="straightConnector1">
            <a:avLst/>
          </a:prstGeom>
          <a:ln w="28575">
            <a:solidFill>
              <a:srgbClr val="F9801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B974AC8D-ECBE-508C-444D-EAA82475CE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9017374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23" name="CorelDRAW" r:id="rId4" imgW="2335662" imgH="2598359" progId="CorelDRAW.Graphic.13">
                  <p:embed/>
                </p:oleObj>
              </mc:Choice>
              <mc:Fallback>
                <p:oleObj name="CorelDRAW" r:id="rId4" imgW="2335662" imgH="2598359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Straight Arrow Connector 14"/>
          <p:cNvCxnSpPr/>
          <p:nvPr/>
        </p:nvCxnSpPr>
        <p:spPr>
          <a:xfrm flipH="1">
            <a:off x="3610915" y="2559901"/>
            <a:ext cx="288032" cy="324804"/>
          </a:xfrm>
          <a:prstGeom prst="straightConnector1">
            <a:avLst/>
          </a:prstGeom>
          <a:ln w="28575">
            <a:solidFill>
              <a:srgbClr val="F9801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6084168" y="2883229"/>
            <a:ext cx="288032" cy="324804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7523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95" t="26734" r="21961" b="23121"/>
          <a:stretch/>
        </p:blipFill>
        <p:spPr bwMode="auto">
          <a:xfrm>
            <a:off x="5623141" y="2247012"/>
            <a:ext cx="3448196" cy="2233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Shape, arrow&#10;&#10;Description automatically generated">
            <a:extLst>
              <a:ext uri="{FF2B5EF4-FFF2-40B4-BE49-F238E27FC236}">
                <a16:creationId xmlns:a16="http://schemas.microsoft.com/office/drawing/2014/main" id="{00596E6B-44CD-A46E-896B-BE57673AE2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891985" y="3939902"/>
            <a:ext cx="709805" cy="61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04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ine 4">
            <a:extLst>
              <a:ext uri="{FF2B5EF4-FFF2-40B4-BE49-F238E27FC236}">
                <a16:creationId xmlns:a16="http://schemas.microsoft.com/office/drawing/2014/main" id="{A72EEF86-FEEE-4F15-8F81-BD569275D27C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9A8813-9B25-43A7-A8D7-F00BC46D8D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974" r="25588" b="4617"/>
          <a:stretch/>
        </p:blipFill>
        <p:spPr>
          <a:xfrm>
            <a:off x="0" y="924456"/>
            <a:ext cx="6804248" cy="3981578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3" y="339502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Режим редактиране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006801D8-1B3F-C7D9-48F3-FB5368DE69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2425781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11" name="CorelDRAW" r:id="rId4" imgW="2335662" imgH="2598359" progId="CorelDRAW.Graphic.13">
                  <p:embed/>
                </p:oleObj>
              </mc:Choice>
              <mc:Fallback>
                <p:oleObj name="CorelDRAW" r:id="rId4" imgW="2335662" imgH="2598359" progId="CorelDRAW.Graphic.13">
                  <p:embed/>
                  <p:pic>
                    <p:nvPicPr>
                      <p:cNvPr id="6" name="Object 2">
                        <a:extLst>
                          <a:ext uri="{FF2B5EF4-FFF2-40B4-BE49-F238E27FC236}">
                            <a16:creationId xmlns:a16="http://schemas.microsoft.com/office/drawing/2014/main" id="{0E201637-A79D-97AA-9CEE-EE269862B2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402B25C2-47EA-FDA1-FFC5-85B35C180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>
            <a:cxnSpLocks/>
          </p:cNvCxnSpPr>
          <p:nvPr/>
        </p:nvCxnSpPr>
        <p:spPr>
          <a:xfrm flipH="1">
            <a:off x="6607427" y="3651870"/>
            <a:ext cx="521839" cy="0"/>
          </a:xfrm>
          <a:prstGeom prst="straightConnector1">
            <a:avLst/>
          </a:prstGeom>
          <a:ln w="28575">
            <a:solidFill>
              <a:srgbClr val="F9801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6979806-75C4-4437-A70E-389D220ECA00}"/>
              </a:ext>
            </a:extLst>
          </p:cNvPr>
          <p:cNvSpPr txBox="1"/>
          <p:nvPr/>
        </p:nvSpPr>
        <p:spPr>
          <a:xfrm>
            <a:off x="6797526" y="1995686"/>
            <a:ext cx="2103569" cy="1323439"/>
          </a:xfrm>
          <a:prstGeom prst="rect">
            <a:avLst/>
          </a:prstGeom>
          <a:solidFill>
            <a:srgbClr val="1177D0"/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bg-BG" sz="1600" kern="0" dirty="0">
                <a:solidFill>
                  <a:schemeClr val="bg1"/>
                </a:solidFill>
                <a:latin typeface="PT Serif" panose="020A0603040505020204" pitchFamily="18" charset="-52"/>
              </a:rPr>
              <a:t>За да редактираме съдържанието на секцията избираме </a:t>
            </a:r>
            <a:r>
              <a:rPr lang="bg-BG" sz="1600" b="1" kern="0" dirty="0">
                <a:solidFill>
                  <a:srgbClr val="FFC000"/>
                </a:solidFill>
                <a:latin typeface="PT Serif" panose="020A0603040505020204" pitchFamily="18" charset="-52"/>
              </a:rPr>
              <a:t>Промяна на настройките</a:t>
            </a:r>
            <a:endParaRPr lang="bg-BG" sz="1600" dirty="0">
              <a:solidFill>
                <a:srgbClr val="FFC000"/>
              </a:solidFill>
              <a:latin typeface="PT Serif" panose="020A0603040505020204" pitchFamily="18" charset="-52"/>
            </a:endParaRPr>
          </a:p>
        </p:txBody>
      </p:sp>
      <p:pic>
        <p:nvPicPr>
          <p:cNvPr id="6" name="Picture 5" descr="Shape, arrow&#10;&#10;Description automatically generated">
            <a:extLst>
              <a:ext uri="{FF2B5EF4-FFF2-40B4-BE49-F238E27FC236}">
                <a16:creationId xmlns:a16="http://schemas.microsoft.com/office/drawing/2014/main" id="{00596E6B-44CD-A46E-896B-BE57673AE2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6419098" y="2966195"/>
            <a:ext cx="376658" cy="32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49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ine 4">
            <a:extLst>
              <a:ext uri="{FF2B5EF4-FFF2-40B4-BE49-F238E27FC236}">
                <a16:creationId xmlns:a16="http://schemas.microsoft.com/office/drawing/2014/main" id="{AD70CFA8-DC06-49C4-A30E-8EE513B7645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3" y="339874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Режим редактиране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006801D8-1B3F-C7D9-48F3-FB5368DE69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9707400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00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402B25C2-47EA-FDA1-FFC5-85B35C180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87489" y="911390"/>
            <a:ext cx="8569022" cy="4207978"/>
            <a:chOff x="683568" y="976694"/>
            <a:chExt cx="7940462" cy="3899312"/>
          </a:xfrm>
        </p:grpSpPr>
        <p:pic>
          <p:nvPicPr>
            <p:cNvPr id="106498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36" b="3362"/>
            <a:stretch/>
          </p:blipFill>
          <p:spPr bwMode="auto">
            <a:xfrm>
              <a:off x="683568" y="976694"/>
              <a:ext cx="7940462" cy="3899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 descr="Shape, arrow&#10;&#10;Description automatically generated">
              <a:extLst>
                <a:ext uri="{FF2B5EF4-FFF2-40B4-BE49-F238E27FC236}">
                  <a16:creationId xmlns:a16="http://schemas.microsoft.com/office/drawing/2014/main" id="{00596E6B-44CD-A46E-896B-BE57673AE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3923928" y="4227933"/>
              <a:ext cx="376658" cy="326437"/>
            </a:xfrm>
            <a:prstGeom prst="rect">
              <a:avLst/>
            </a:prstGeom>
          </p:spPr>
        </p:pic>
        <p:pic>
          <p:nvPicPr>
            <p:cNvPr id="11" name="Picture 10" descr="Shape, arrow&#10;&#10;Description automatically generated">
              <a:extLst>
                <a:ext uri="{FF2B5EF4-FFF2-40B4-BE49-F238E27FC236}">
                  <a16:creationId xmlns:a16="http://schemas.microsoft.com/office/drawing/2014/main" id="{00596E6B-44CD-A46E-896B-BE57673AE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V="1">
              <a:off x="4432870" y="1496514"/>
              <a:ext cx="303373" cy="2629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078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ine 4">
            <a:extLst>
              <a:ext uri="{FF2B5EF4-FFF2-40B4-BE49-F238E27FC236}">
                <a16:creationId xmlns:a16="http://schemas.microsoft.com/office/drawing/2014/main" id="{443B71AE-D7A4-45D7-B340-68436F6D75B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971600" y="339874"/>
            <a:ext cx="8172400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PT Serif" panose="020A0603040505020204" pitchFamily="18" charset="-52"/>
                <a:ea typeface="Dihjauti" panose="02060503080000000000" pitchFamily="18" charset="0"/>
                <a:cs typeface="Dihjauti" panose="02060503080000000000" pitchFamily="18" charset="0"/>
              </a:rPr>
              <a:t>Вход в системата:</a:t>
            </a:r>
            <a:endParaRPr lang="bg-BG" sz="2800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T Serif" panose="020A0603040505020204" pitchFamily="18" charset="-52"/>
              <a:ea typeface="Dihjauti" panose="02060503080000000000" pitchFamily="18" charset="0"/>
              <a:cs typeface="Dihjauti" panose="02060503080000000000" pitchFamily="18" charset="0"/>
            </a:endParaRP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CA1F7947-0C30-BB17-F39F-2E07176FB6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2425781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8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6" name="Object 2">
                        <a:extLst>
                          <a:ext uri="{FF2B5EF4-FFF2-40B4-BE49-F238E27FC236}">
                            <a16:creationId xmlns:a16="http://schemas.microsoft.com/office/drawing/2014/main" id="{0E201637-A79D-97AA-9CEE-EE269862B2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86CDA0FE-ED6E-9F51-650E-945950D87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2887D9E3-604E-B7D5-0D2F-6DB305360F46}"/>
              </a:ext>
            </a:extLst>
          </p:cNvPr>
          <p:cNvSpPr txBox="1">
            <a:spLocks noChangeArrowheads="1"/>
          </p:cNvSpPr>
          <p:nvPr/>
        </p:nvSpPr>
        <p:spPr>
          <a:xfrm>
            <a:off x="1004789" y="726089"/>
            <a:ext cx="8172400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en-US" altLang="bg-BG" sz="2800" b="1" dirty="0">
                <a:solidFill>
                  <a:srgbClr val="F98012"/>
                </a:solidFill>
                <a:latin typeface="Soul Papa" panose="00000400000000000000" pitchFamily="2" charset="0"/>
              </a:rPr>
              <a:t>https://d-learning.uni-ruse.bg/</a:t>
            </a:r>
            <a:endParaRPr lang="bg-BG" sz="2800" b="1" dirty="0">
              <a:solidFill>
                <a:srgbClr val="F98012"/>
              </a:solidFill>
              <a:latin typeface="PT Serif" panose="020A0603040505020204" pitchFamily="18" charset="-52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73107D-0753-4CE2-86A8-05666CF6E8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201" b="5201"/>
          <a:stretch/>
        </p:blipFill>
        <p:spPr>
          <a:xfrm>
            <a:off x="167874" y="1211881"/>
            <a:ext cx="7822917" cy="3942694"/>
          </a:xfrm>
          <a:prstGeom prst="rect">
            <a:avLst/>
          </a:prstGeom>
        </p:spPr>
      </p:pic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0FFCD458-B11A-4D98-B3AD-02627DBD4C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90791" y="1495227"/>
            <a:ext cx="664690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97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ine 4">
            <a:extLst>
              <a:ext uri="{FF2B5EF4-FFF2-40B4-BE49-F238E27FC236}">
                <a16:creationId xmlns:a16="http://schemas.microsoft.com/office/drawing/2014/main" id="{E03B27FE-3BBB-4D85-865A-C1DB16883741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339874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Ресурси и дейности</a:t>
            </a:r>
          </a:p>
        </p:txBody>
      </p:sp>
      <p:sp>
        <p:nvSpPr>
          <p:cNvPr id="4103" name="Rectangle 3"/>
          <p:cNvSpPr txBox="1">
            <a:spLocks noChangeArrowheads="1"/>
          </p:cNvSpPr>
          <p:nvPr/>
        </p:nvSpPr>
        <p:spPr bwMode="auto">
          <a:xfrm>
            <a:off x="683568" y="1059582"/>
            <a:ext cx="8110537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eaLnBrk="1" hangingPunct="1">
              <a:buNone/>
            </a:pPr>
            <a:r>
              <a:rPr lang="ru-RU" altLang="bg-BG" sz="2800" dirty="0">
                <a:latin typeface="PT Serif" panose="020A0603040505020204" pitchFamily="18" charset="-52"/>
              </a:rPr>
              <a:t>Създаването на електронно учебно съдържание в платформата Moodle включва използване на </a:t>
            </a:r>
            <a:r>
              <a:rPr lang="ru-RU" altLang="bg-BG" sz="2800" b="1" dirty="0">
                <a:solidFill>
                  <a:srgbClr val="F98012"/>
                </a:solidFill>
                <a:latin typeface="PT Serif" panose="020A0603040505020204" pitchFamily="18" charset="-52"/>
              </a:rPr>
              <a:t>две основни категории </a:t>
            </a:r>
            <a:r>
              <a:rPr lang="ru-RU" altLang="bg-BG" sz="2800" dirty="0">
                <a:latin typeface="PT Serif" panose="020A0603040505020204" pitchFamily="18" charset="-52"/>
              </a:rPr>
              <a:t>инструменти: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34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461DB0-2C3D-448D-A7CE-FFA3704B5359}"/>
              </a:ext>
            </a:extLst>
          </p:cNvPr>
          <p:cNvSpPr txBox="1"/>
          <p:nvPr/>
        </p:nvSpPr>
        <p:spPr>
          <a:xfrm>
            <a:off x="697304" y="3651870"/>
            <a:ext cx="8460432" cy="523220"/>
          </a:xfrm>
          <a:prstGeom prst="rect">
            <a:avLst/>
          </a:prstGeom>
          <a:solidFill>
            <a:srgbClr val="1177D0"/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bg-BG" sz="2800" kern="0" dirty="0">
                <a:solidFill>
                  <a:schemeClr val="bg1"/>
                </a:solidFill>
                <a:effectLst/>
                <a:latin typeface="PT Serif" panose="020A0603040505020204" pitchFamily="18" charset="-52"/>
                <a:ea typeface="Times New Roman" panose="02020603050405020304" pitchFamily="18" charset="0"/>
              </a:rPr>
              <a:t>Дейности</a:t>
            </a:r>
            <a:endParaRPr lang="bg-BG" sz="2800" dirty="0">
              <a:solidFill>
                <a:schemeClr val="bg1"/>
              </a:solidFill>
              <a:latin typeface="PT Serif" panose="020A0603040505020204" pitchFamily="18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7F02AF-870A-475F-84A1-1F9A005ED302}"/>
              </a:ext>
            </a:extLst>
          </p:cNvPr>
          <p:cNvSpPr txBox="1"/>
          <p:nvPr/>
        </p:nvSpPr>
        <p:spPr>
          <a:xfrm>
            <a:off x="712040" y="2931790"/>
            <a:ext cx="8460432" cy="523220"/>
          </a:xfrm>
          <a:prstGeom prst="rect">
            <a:avLst/>
          </a:prstGeom>
          <a:solidFill>
            <a:srgbClr val="F98012"/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bg-BG" sz="2800" kern="0" dirty="0">
                <a:solidFill>
                  <a:schemeClr val="bg1"/>
                </a:solidFill>
                <a:effectLst/>
                <a:latin typeface="PT Serif" panose="020A0603040505020204" pitchFamily="18" charset="-52"/>
                <a:ea typeface="Times New Roman" panose="02020603050405020304" pitchFamily="18" charset="0"/>
              </a:rPr>
              <a:t>Ресурси</a:t>
            </a:r>
            <a:endParaRPr lang="bg-BG" sz="2800" dirty="0">
              <a:solidFill>
                <a:schemeClr val="bg1"/>
              </a:solidFill>
              <a:latin typeface="PT Serif" panose="020A060304050502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2246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>
            <a:extLst>
              <a:ext uri="{FF2B5EF4-FFF2-40B4-BE49-F238E27FC236}">
                <a16:creationId xmlns:a16="http://schemas.microsoft.com/office/drawing/2014/main" id="{BA01B8F2-4D88-43F8-A861-BF36B71F6E3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339874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Ресурси – </a:t>
            </a:r>
            <a:r>
              <a:rPr lang="bg-BG" sz="2800" b="1" dirty="0">
                <a:solidFill>
                  <a:srgbClr val="F98012"/>
                </a:solidFill>
                <a:latin typeface="PT Serif" panose="020A0603040505020204" pitchFamily="18" charset="-52"/>
                <a:ea typeface="+mn-ea"/>
                <a:cs typeface="+mn-cs"/>
              </a:rPr>
              <a:t>най-често използвани</a:t>
            </a:r>
          </a:p>
        </p:txBody>
      </p:sp>
      <p:sp>
        <p:nvSpPr>
          <p:cNvPr id="4103" name="Rectangle 3"/>
          <p:cNvSpPr txBox="1">
            <a:spLocks noChangeArrowheads="1"/>
          </p:cNvSpPr>
          <p:nvPr/>
        </p:nvSpPr>
        <p:spPr bwMode="auto">
          <a:xfrm>
            <a:off x="214674" y="996751"/>
            <a:ext cx="8856663" cy="313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bg-BG" sz="2800" dirty="0">
                <a:latin typeface="PT Serif" panose="020A0603040505020204" pitchFamily="18" charset="-52"/>
              </a:rPr>
              <a:t>Използват за </a:t>
            </a:r>
            <a:r>
              <a:rPr lang="ru-RU" altLang="bg-BG" sz="2800" dirty="0">
                <a:solidFill>
                  <a:srgbClr val="8A4A1B"/>
                </a:solidFill>
                <a:latin typeface="PT Serif" panose="020A0603040505020204" pitchFamily="18" charset="-52"/>
              </a:rPr>
              <a:t>предоставяне на учебни материали</a:t>
            </a:r>
            <a:r>
              <a:rPr lang="ru-RU" altLang="bg-BG" sz="2800" dirty="0">
                <a:latin typeface="PT Serif" panose="020A0603040505020204" pitchFamily="18" charset="-52"/>
              </a:rPr>
              <a:t>.</a:t>
            </a:r>
          </a:p>
          <a:p>
            <a:pPr eaLnBrk="1" hangingPunct="1"/>
            <a:r>
              <a:rPr lang="ru-RU" altLang="bg-BG" sz="2800" dirty="0">
                <a:latin typeface="PT Serif" panose="020A0603040505020204" pitchFamily="18" charset="-52"/>
              </a:rPr>
              <a:t>Не изискват активен отговор от студента.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9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203BBD-C958-4B04-B1F2-3C26F01EB18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6"/>
          <a:stretch/>
        </p:blipFill>
        <p:spPr>
          <a:xfrm>
            <a:off x="2031119" y="2010966"/>
            <a:ext cx="5081761" cy="313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02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 4">
            <a:extLst>
              <a:ext uri="{FF2B5EF4-FFF2-40B4-BE49-F238E27FC236}">
                <a16:creationId xmlns:a16="http://schemas.microsoft.com/office/drawing/2014/main" id="{B2969B5F-A8A6-4048-90F9-C0D85556E465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41119" y="346353"/>
            <a:ext cx="8110537" cy="6477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Ресурси – </a:t>
            </a:r>
            <a:r>
              <a:rPr lang="bg-BG" sz="2800" b="1" dirty="0">
                <a:latin typeface="PT Serif" panose="020A0603040505020204" pitchFamily="18" charset="-52"/>
                <a:ea typeface="+mn-ea"/>
                <a:cs typeface="+mn-cs"/>
              </a:rPr>
              <a:t>Страница</a:t>
            </a:r>
          </a:p>
        </p:txBody>
      </p:sp>
      <p:sp>
        <p:nvSpPr>
          <p:cNvPr id="4103" name="Rectangle 3"/>
          <p:cNvSpPr txBox="1">
            <a:spLocks noChangeArrowheads="1"/>
          </p:cNvSpPr>
          <p:nvPr/>
        </p:nvSpPr>
        <p:spPr bwMode="auto">
          <a:xfrm>
            <a:off x="683568" y="1059582"/>
            <a:ext cx="8110537" cy="31325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bg-BG" sz="2800" dirty="0">
                <a:latin typeface="PT Serif" panose="020A0603040505020204" pitchFamily="18" charset="-52"/>
              </a:rPr>
              <a:t>Вграден в Moodle уеб документ, в който преподавателят създава </a:t>
            </a:r>
            <a:r>
              <a:rPr lang="ru-RU" altLang="bg-BG" sz="2800" dirty="0">
                <a:solidFill>
                  <a:srgbClr val="F98012"/>
                </a:solidFill>
                <a:latin typeface="PT Serif" panose="020A0603040505020204" pitchFamily="18" charset="-52"/>
              </a:rPr>
              <a:t>текстово и мултимедийно съдържание </a:t>
            </a:r>
            <a:r>
              <a:rPr lang="ru-RU" altLang="bg-BG" sz="2800" dirty="0">
                <a:latin typeface="PT Serif" panose="020A0603040505020204" pitchFamily="18" charset="-52"/>
              </a:rPr>
              <a:t>(изображения, видео, хипервръзки), което студентите четат директно в курса, без да изтеглят файл.</a:t>
            </a:r>
            <a:endParaRPr lang="bg-BG" altLang="bg-BG" sz="2800" dirty="0">
              <a:latin typeface="PT Serif" panose="020A0603040505020204" pitchFamily="18" charset="-52"/>
            </a:endParaRP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82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E9BDCA-E65C-48C0-9D9F-E8E7F580C94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3" t="6608" r="55201" b="45800"/>
          <a:stretch/>
        </p:blipFill>
        <p:spPr>
          <a:xfrm>
            <a:off x="3707904" y="3384177"/>
            <a:ext cx="1944216" cy="173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05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>
            <a:extLst>
              <a:ext uri="{FF2B5EF4-FFF2-40B4-BE49-F238E27FC236}">
                <a16:creationId xmlns:a16="http://schemas.microsoft.com/office/drawing/2014/main" id="{640D6A6C-17A4-4E38-B80E-2B1E3332C67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339874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Ресурси – </a:t>
            </a:r>
            <a:r>
              <a:rPr lang="bg-BG" sz="2800" b="1" dirty="0">
                <a:latin typeface="PT Serif" panose="020A0603040505020204" pitchFamily="18" charset="-52"/>
                <a:ea typeface="+mn-ea"/>
                <a:cs typeface="+mn-cs"/>
              </a:rPr>
              <a:t>Файл</a:t>
            </a:r>
          </a:p>
        </p:txBody>
      </p:sp>
      <p:sp>
        <p:nvSpPr>
          <p:cNvPr id="4103" name="Rectangle 3"/>
          <p:cNvSpPr txBox="1">
            <a:spLocks noChangeArrowheads="1"/>
          </p:cNvSpPr>
          <p:nvPr/>
        </p:nvSpPr>
        <p:spPr bwMode="auto">
          <a:xfrm>
            <a:off x="683568" y="1059582"/>
            <a:ext cx="8110537" cy="313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bg-BG" sz="2800" b="1" dirty="0">
                <a:solidFill>
                  <a:srgbClr val="F98012"/>
                </a:solidFill>
                <a:latin typeface="PT Serif" panose="020A0603040505020204" pitchFamily="18" charset="-52"/>
              </a:rPr>
              <a:t>Файл</a:t>
            </a:r>
            <a:r>
              <a:rPr lang="ru-RU" altLang="bg-BG" sz="2800" dirty="0">
                <a:latin typeface="PT Serif" panose="020A0603040505020204" pitchFamily="18" charset="-52"/>
              </a:rPr>
              <a:t> – отделен документ (PDF, Word, PowerPoint и др.), който студентите могат да отворят или изтеглят за самостоятелно използване.</a:t>
            </a:r>
            <a:endParaRPr lang="bg-BG" altLang="bg-BG" sz="2800" dirty="0">
              <a:latin typeface="PT Serif" panose="020A0603040505020204" pitchFamily="18" charset="-52"/>
            </a:endParaRP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05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42D67C-5140-4801-87D4-7204797B28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00" t="3893" r="9867" b="45800"/>
          <a:stretch/>
        </p:blipFill>
        <p:spPr>
          <a:xfrm>
            <a:off x="3995936" y="2850286"/>
            <a:ext cx="1686852" cy="16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28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>
            <a:extLst>
              <a:ext uri="{FF2B5EF4-FFF2-40B4-BE49-F238E27FC236}">
                <a16:creationId xmlns:a16="http://schemas.microsoft.com/office/drawing/2014/main" id="{D0421949-B408-4CD9-918A-3E7ED638D3BC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339874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Ресурси – </a:t>
            </a:r>
            <a:r>
              <a:rPr lang="bg-BG" sz="2800" b="1" dirty="0">
                <a:latin typeface="PT Serif" panose="020A0603040505020204" pitchFamily="18" charset="-52"/>
                <a:ea typeface="+mn-ea"/>
                <a:cs typeface="+mn-cs"/>
              </a:rPr>
              <a:t>Папка</a:t>
            </a:r>
          </a:p>
        </p:txBody>
      </p:sp>
      <p:sp>
        <p:nvSpPr>
          <p:cNvPr id="4103" name="Rectangle 3"/>
          <p:cNvSpPr txBox="1">
            <a:spLocks noChangeArrowheads="1"/>
          </p:cNvSpPr>
          <p:nvPr/>
        </p:nvSpPr>
        <p:spPr bwMode="auto">
          <a:xfrm>
            <a:off x="683568" y="1059582"/>
            <a:ext cx="8110537" cy="313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bg-BG" sz="2800" dirty="0">
                <a:latin typeface="PT Serif" panose="020A0603040505020204" pitchFamily="18" charset="-52"/>
              </a:rPr>
              <a:t>Позволява организиране на няколко файла на едно място, така че студентите да имат </a:t>
            </a:r>
            <a:r>
              <a:rPr lang="ru-RU" altLang="bg-BG" sz="2800" dirty="0">
                <a:solidFill>
                  <a:srgbClr val="F98012"/>
                </a:solidFill>
                <a:latin typeface="PT Serif" panose="020A0603040505020204" pitchFamily="18" charset="-52"/>
              </a:rPr>
              <a:t>структуриран и лесен достъп до свързани учебни материали</a:t>
            </a:r>
            <a:r>
              <a:rPr lang="ru-RU" altLang="bg-BG" sz="2800" dirty="0">
                <a:latin typeface="PT Serif" panose="020A0603040505020204" pitchFamily="18" charset="-52"/>
              </a:rPr>
              <a:t>. </a:t>
            </a:r>
          </a:p>
          <a:p>
            <a:pPr eaLnBrk="1" hangingPunct="1"/>
            <a:r>
              <a:rPr lang="ru-RU" altLang="bg-BG" sz="2800" dirty="0">
                <a:latin typeface="PT Serif" panose="020A0603040505020204" pitchFamily="18" charset="-52"/>
              </a:rPr>
              <a:t>Могат да изтеглят цялата папка под формата на архив.</a:t>
            </a:r>
            <a:endParaRPr lang="bg-BG" altLang="bg-BG" sz="2800" dirty="0">
              <a:latin typeface="PT Serif" panose="020A0603040505020204" pitchFamily="18" charset="-52"/>
            </a:endParaRP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29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F8E536-D512-426C-92E0-BA72AE27F1A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4" t="55600" r="51867" b="2401"/>
          <a:stretch/>
        </p:blipFill>
        <p:spPr>
          <a:xfrm>
            <a:off x="3347864" y="3493393"/>
            <a:ext cx="1884884" cy="144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17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 4">
            <a:extLst>
              <a:ext uri="{FF2B5EF4-FFF2-40B4-BE49-F238E27FC236}">
                <a16:creationId xmlns:a16="http://schemas.microsoft.com/office/drawing/2014/main" id="{74ABABBD-DA03-4C39-A12B-1F17F01713D7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339874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Ресурси – </a:t>
            </a:r>
            <a:r>
              <a:rPr lang="en-US" sz="2800" b="1" dirty="0">
                <a:latin typeface="PT Serif" panose="020A0603040505020204" pitchFamily="18" charset="-52"/>
                <a:ea typeface="+mn-ea"/>
                <a:cs typeface="+mn-cs"/>
              </a:rPr>
              <a:t>URL</a:t>
            </a:r>
            <a:endParaRPr lang="bg-BG" sz="2800" b="1" dirty="0">
              <a:latin typeface="PT Serif" panose="020A0603040505020204" pitchFamily="18" charset="-52"/>
              <a:ea typeface="+mn-ea"/>
              <a:cs typeface="+mn-cs"/>
            </a:endParaRPr>
          </a:p>
        </p:txBody>
      </p:sp>
      <p:sp>
        <p:nvSpPr>
          <p:cNvPr id="4103" name="Rectangle 3"/>
          <p:cNvSpPr txBox="1">
            <a:spLocks noChangeArrowheads="1"/>
          </p:cNvSpPr>
          <p:nvPr/>
        </p:nvSpPr>
        <p:spPr bwMode="auto">
          <a:xfrm>
            <a:off x="683568" y="1059582"/>
            <a:ext cx="8110537" cy="313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bg-BG" altLang="bg-BG" sz="2800" dirty="0">
                <a:latin typeface="PT Serif" panose="020A0603040505020204" pitchFamily="18" charset="-52"/>
              </a:rPr>
              <a:t>Р</a:t>
            </a:r>
            <a:r>
              <a:rPr lang="ru-RU" altLang="bg-BG" sz="2800" dirty="0">
                <a:latin typeface="PT Serif" panose="020A0603040505020204" pitchFamily="18" charset="-52"/>
              </a:rPr>
              <a:t>есурс, който насочва студентите към </a:t>
            </a:r>
            <a:r>
              <a:rPr lang="ru-RU" altLang="bg-BG" sz="2800" dirty="0">
                <a:solidFill>
                  <a:srgbClr val="F98012"/>
                </a:solidFill>
                <a:latin typeface="PT Serif" panose="020A0603040505020204" pitchFamily="18" charset="-52"/>
              </a:rPr>
              <a:t>външен уеб адрес </a:t>
            </a:r>
            <a:r>
              <a:rPr lang="ru-RU" altLang="bg-BG" sz="2800" dirty="0">
                <a:latin typeface="PT Serif" panose="020A0603040505020204" pitchFamily="18" charset="-52"/>
              </a:rPr>
              <a:t>(сайт, видео, онлайн инструмент).</a:t>
            </a:r>
          </a:p>
          <a:p>
            <a:pPr eaLnBrk="1" hangingPunct="1"/>
            <a:r>
              <a:rPr lang="ru-RU" altLang="bg-BG" sz="2800" dirty="0">
                <a:latin typeface="PT Serif" panose="020A0603040505020204" pitchFamily="18" charset="-52"/>
              </a:rPr>
              <a:t>Достъп до подходящо учебно </a:t>
            </a:r>
            <a:r>
              <a:rPr lang="ru-RU" altLang="bg-BG" sz="2800" dirty="0">
                <a:solidFill>
                  <a:srgbClr val="0070C0"/>
                </a:solidFill>
                <a:latin typeface="PT Serif" panose="020A0603040505020204" pitchFamily="18" charset="-52"/>
              </a:rPr>
              <a:t>съдържание извън </a:t>
            </a:r>
            <a:r>
              <a:rPr lang="en-GB" altLang="bg-BG" sz="2800" dirty="0">
                <a:solidFill>
                  <a:srgbClr val="0070C0"/>
                </a:solidFill>
                <a:latin typeface="PT Serif" panose="020A0603040505020204" pitchFamily="18" charset="-52"/>
              </a:rPr>
              <a:t>Moodle</a:t>
            </a:r>
            <a:r>
              <a:rPr lang="en-GB" altLang="bg-BG" sz="2800" dirty="0">
                <a:latin typeface="PT Serif" panose="020A0603040505020204" pitchFamily="18" charset="-52"/>
              </a:rPr>
              <a:t>.</a:t>
            </a:r>
            <a:endParaRPr lang="bg-BG" altLang="bg-BG" sz="2800" dirty="0">
              <a:latin typeface="PT Serif" panose="020A0603040505020204" pitchFamily="18" charset="-52"/>
            </a:endParaRP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53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81345D-4B96-4233-B468-5FA6403462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67" t="58650" r="8533" b="3550"/>
          <a:stretch/>
        </p:blipFill>
        <p:spPr>
          <a:xfrm>
            <a:off x="3419872" y="3539741"/>
            <a:ext cx="2092661" cy="144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61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>
            <a:extLst>
              <a:ext uri="{FF2B5EF4-FFF2-40B4-BE49-F238E27FC236}">
                <a16:creationId xmlns:a16="http://schemas.microsoft.com/office/drawing/2014/main" id="{7DA54007-E05C-4D9F-9372-E8EDB30285F2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339874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Дейности</a:t>
            </a:r>
          </a:p>
        </p:txBody>
      </p:sp>
      <p:sp>
        <p:nvSpPr>
          <p:cNvPr id="4103" name="Rectangle 3"/>
          <p:cNvSpPr txBox="1">
            <a:spLocks noChangeArrowheads="1"/>
          </p:cNvSpPr>
          <p:nvPr/>
        </p:nvSpPr>
        <p:spPr bwMode="auto">
          <a:xfrm>
            <a:off x="683568" y="1059582"/>
            <a:ext cx="8110537" cy="313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bg-BG" sz="2800" dirty="0">
                <a:latin typeface="PT Serif" panose="020A0603040505020204" pitchFamily="18" charset="-52"/>
              </a:rPr>
              <a:t>Интерактивни елементи на курса, чрез които </a:t>
            </a:r>
            <a:r>
              <a:rPr lang="ru-RU" altLang="bg-BG" sz="2800" dirty="0">
                <a:solidFill>
                  <a:srgbClr val="F98012"/>
                </a:solidFill>
                <a:latin typeface="PT Serif" panose="020A0603040505020204" pitchFamily="18" charset="-52"/>
              </a:rPr>
              <a:t>студентите участват активно в обучението</a:t>
            </a:r>
            <a:r>
              <a:rPr lang="ru-RU" altLang="bg-BG" sz="2800" dirty="0">
                <a:latin typeface="PT Serif" panose="020A0603040505020204" pitchFamily="18" charset="-52"/>
              </a:rPr>
              <a:t>.</a:t>
            </a:r>
          </a:p>
          <a:p>
            <a:pPr eaLnBrk="1" hangingPunct="1"/>
            <a:r>
              <a:rPr lang="ru-RU" altLang="bg-BG" sz="2800" dirty="0">
                <a:latin typeface="PT Serif" panose="020A0603040505020204" pitchFamily="18" charset="-52"/>
              </a:rPr>
              <a:t>Решават задачи, комуникират, дават обратна връзка или показват усвоени знания и умения.</a:t>
            </a:r>
            <a:endParaRPr lang="bg-BG" altLang="bg-BG" sz="2800" dirty="0">
              <a:latin typeface="PT Serif" panose="020A0603040505020204" pitchFamily="18" charset="-52"/>
            </a:endParaRP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78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4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>
            <a:extLst>
              <a:ext uri="{FF2B5EF4-FFF2-40B4-BE49-F238E27FC236}">
                <a16:creationId xmlns:a16="http://schemas.microsoft.com/office/drawing/2014/main" id="{EE6BBA7C-5386-4101-8E11-A9854E7E223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339874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Дейности – най-често използвани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74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4A6BC3-4470-46FF-BE49-B10F199C4E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837780"/>
            <a:ext cx="6449913" cy="429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45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 4">
            <a:extLst>
              <a:ext uri="{FF2B5EF4-FFF2-40B4-BE49-F238E27FC236}">
                <a16:creationId xmlns:a16="http://schemas.microsoft.com/office/drawing/2014/main" id="{6A76AD49-E236-4B46-92B1-1B34B242795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339874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Дейности – </a:t>
            </a:r>
            <a:r>
              <a:rPr lang="bg-BG" sz="2800" b="1" dirty="0">
                <a:latin typeface="PT Serif" panose="020A0603040505020204" pitchFamily="18" charset="-52"/>
                <a:ea typeface="+mn-ea"/>
                <a:cs typeface="+mn-cs"/>
              </a:rPr>
              <a:t>Тест</a:t>
            </a:r>
          </a:p>
        </p:txBody>
      </p:sp>
      <p:sp>
        <p:nvSpPr>
          <p:cNvPr id="4103" name="Rectangle 3"/>
          <p:cNvSpPr txBox="1">
            <a:spLocks noChangeArrowheads="1"/>
          </p:cNvSpPr>
          <p:nvPr/>
        </p:nvSpPr>
        <p:spPr bwMode="auto">
          <a:xfrm>
            <a:off x="683568" y="1059582"/>
            <a:ext cx="5036061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bg-BG" altLang="bg-BG" sz="2800" dirty="0">
                <a:latin typeface="PT Serif" panose="020A0603040505020204" pitchFamily="18" charset="-52"/>
              </a:rPr>
              <a:t>А</a:t>
            </a:r>
            <a:r>
              <a:rPr lang="ru-RU" altLang="bg-BG" sz="2800" dirty="0">
                <a:latin typeface="PT Serif" panose="020A0603040505020204" pitchFamily="18" charset="-52"/>
              </a:rPr>
              <a:t>втоматизирана проверка на знанията, при която </a:t>
            </a:r>
            <a:r>
              <a:rPr lang="ru-RU" altLang="bg-BG" sz="2800" dirty="0">
                <a:solidFill>
                  <a:srgbClr val="F8695C"/>
                </a:solidFill>
                <a:latin typeface="PT Serif" panose="020A0603040505020204" pitchFamily="18" charset="-52"/>
              </a:rPr>
              <a:t>студентите отговарят на въпроси</a:t>
            </a:r>
            <a:r>
              <a:rPr lang="ru-RU" altLang="bg-BG" sz="2800" dirty="0">
                <a:latin typeface="PT Serif" panose="020A0603040505020204" pitchFamily="18" charset="-52"/>
              </a:rPr>
              <a:t>, а системата изчислява резултатите и оценките според зададените правила.</a:t>
            </a:r>
            <a:endParaRPr lang="bg-BG" altLang="bg-BG" sz="2800" dirty="0">
              <a:latin typeface="PT Serif" panose="020A0603040505020204" pitchFamily="18" charset="-52"/>
            </a:endParaRP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4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7F38BC20-CF6C-13A6-7666-0FF7C55A4C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329" y="4215581"/>
            <a:ext cx="566806" cy="4912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B7329C-8F26-46AC-9FF3-FCAD3EE603E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4" t="3893" r="17451" b="8000"/>
          <a:stretch/>
        </p:blipFill>
        <p:spPr>
          <a:xfrm>
            <a:off x="5727053" y="1259852"/>
            <a:ext cx="3275201" cy="294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58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>
            <a:extLst>
              <a:ext uri="{FF2B5EF4-FFF2-40B4-BE49-F238E27FC236}">
                <a16:creationId xmlns:a16="http://schemas.microsoft.com/office/drawing/2014/main" id="{472F3ACD-2E1A-4811-947E-310CC19042F2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339874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Дейности – </a:t>
            </a:r>
            <a:r>
              <a:rPr lang="bg-BG" sz="2800" b="1" dirty="0">
                <a:latin typeface="PT Serif" panose="020A0603040505020204" pitchFamily="18" charset="-52"/>
                <a:ea typeface="+mn-ea"/>
                <a:cs typeface="+mn-cs"/>
              </a:rPr>
              <a:t>Тест</a:t>
            </a:r>
          </a:p>
        </p:txBody>
      </p:sp>
      <p:sp>
        <p:nvSpPr>
          <p:cNvPr id="4103" name="Rectangle 3"/>
          <p:cNvSpPr txBox="1">
            <a:spLocks noChangeArrowheads="1"/>
          </p:cNvSpPr>
          <p:nvPr/>
        </p:nvSpPr>
        <p:spPr bwMode="auto">
          <a:xfrm>
            <a:off x="424133" y="1110079"/>
            <a:ext cx="8295734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bg-BG" sz="2800" dirty="0">
                <a:latin typeface="PT Serif" panose="020A0603040505020204" pitchFamily="18" charset="-52"/>
              </a:rPr>
              <a:t>Тестът се </a:t>
            </a:r>
            <a:r>
              <a:rPr lang="ru-RU" altLang="bg-BG" sz="2800" dirty="0">
                <a:solidFill>
                  <a:srgbClr val="F98012"/>
                </a:solidFill>
                <a:latin typeface="PT Serif" panose="020A0603040505020204" pitchFamily="18" charset="-52"/>
              </a:rPr>
              <a:t>оценява автоматично </a:t>
            </a:r>
            <a:r>
              <a:rPr lang="ru-RU" altLang="bg-BG" sz="2800" dirty="0">
                <a:latin typeface="PT Serif" panose="020A0603040505020204" pitchFamily="18" charset="-52"/>
              </a:rPr>
              <a:t>(с изключение на въпроси от тип есе) и резултатът се записва в дневника с оценки.</a:t>
            </a:r>
          </a:p>
          <a:p>
            <a:pPr eaLnBrk="1" hangingPunct="1"/>
            <a:r>
              <a:rPr lang="ru-RU" altLang="bg-BG" sz="2800" dirty="0">
                <a:latin typeface="PT Serif" panose="020A0603040505020204" pitchFamily="18" charset="-52"/>
              </a:rPr>
              <a:t>Може да се използва както за провеждане на изпит по дисциплината, така и за упражнения и самооценяване върху части от изучавания материал.</a:t>
            </a:r>
            <a:endParaRPr lang="bg-BG" altLang="bg-BG" sz="2800" dirty="0">
              <a:latin typeface="PT Serif" panose="020A0603040505020204" pitchFamily="18" charset="-52"/>
            </a:endParaRP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27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478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ine 4">
            <a:extLst>
              <a:ext uri="{FF2B5EF4-FFF2-40B4-BE49-F238E27FC236}">
                <a16:creationId xmlns:a16="http://schemas.microsoft.com/office/drawing/2014/main" id="{3C6B76E3-AC81-4364-9669-0B4D7147E7AB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977097" y="185934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PT Serif" panose="020A0603040505020204" pitchFamily="18" charset="-52"/>
              </a:rPr>
              <a:t>Имейл адрес в </a:t>
            </a:r>
            <a:r>
              <a:rPr lang="en-US" sz="4000" b="1" dirty="0">
                <a:solidFill>
                  <a:srgbClr val="F98012"/>
                </a:solidFill>
                <a:latin typeface="PT Serif" panose="020A0603040505020204" pitchFamily="18" charset="-52"/>
              </a:rPr>
              <a:t>uni-ruse.bg</a:t>
            </a:r>
            <a:endParaRPr lang="bg-BG" sz="4000" b="1" dirty="0">
              <a:solidFill>
                <a:srgbClr val="F98012"/>
              </a:solidFill>
              <a:latin typeface="PT Serif" panose="020A0603040505020204" pitchFamily="18" charset="-52"/>
              <a:ea typeface="+mn-ea"/>
              <a:cs typeface="+mn-cs"/>
            </a:endParaRP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12AEF89D-A698-C6BE-BC57-742842731C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2425781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2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6" name="Object 2">
                        <a:extLst>
                          <a:ext uri="{FF2B5EF4-FFF2-40B4-BE49-F238E27FC236}">
                            <a16:creationId xmlns:a16="http://schemas.microsoft.com/office/drawing/2014/main" id="{0E201637-A79D-97AA-9CEE-EE269862B2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FCB1EA3F-0ACE-C393-6B45-42C227F87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8064"/>
            <a:ext cx="2627129" cy="67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511782-C61A-4890-A038-08BDA0DD88E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738" t="17175" r="30312" b="5200"/>
          <a:stretch/>
        </p:blipFill>
        <p:spPr>
          <a:xfrm>
            <a:off x="467824" y="1005767"/>
            <a:ext cx="3744416" cy="39926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65BD95-5EA3-4FD6-84D3-959481BB466B}"/>
              </a:ext>
            </a:extLst>
          </p:cNvPr>
          <p:cNvSpPr txBox="1"/>
          <p:nvPr/>
        </p:nvSpPr>
        <p:spPr>
          <a:xfrm>
            <a:off x="4283970" y="1862330"/>
            <a:ext cx="4860030" cy="400110"/>
          </a:xfrm>
          <a:prstGeom prst="rect">
            <a:avLst/>
          </a:prstGeom>
          <a:solidFill>
            <a:srgbClr val="F98012"/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bg-BG" sz="2000" kern="0" dirty="0">
                <a:solidFill>
                  <a:schemeClr val="bg1"/>
                </a:solidFill>
                <a:latin typeface="PT Serif" panose="020A0603040505020204" pitchFamily="18" charset="-52"/>
              </a:rPr>
              <a:t>Не е необходима регистрация!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5586AA-F8C0-426B-BA7F-CE06A0ED56E2}"/>
              </a:ext>
            </a:extLst>
          </p:cNvPr>
          <p:cNvSpPr txBox="1"/>
          <p:nvPr/>
        </p:nvSpPr>
        <p:spPr>
          <a:xfrm>
            <a:off x="4283970" y="2427734"/>
            <a:ext cx="4860030" cy="400110"/>
          </a:xfrm>
          <a:prstGeom prst="rect">
            <a:avLst/>
          </a:prstGeom>
          <a:solidFill>
            <a:srgbClr val="1177D0"/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bg-BG" sz="2000" kern="0" dirty="0">
                <a:solidFill>
                  <a:schemeClr val="bg1"/>
                </a:solidFill>
                <a:latin typeface="PT Serif" panose="020A0603040505020204" pitchFamily="18" charset="-52"/>
              </a:rPr>
              <a:t>Използва се университетския </a:t>
            </a:r>
            <a:r>
              <a:rPr lang="en-US" sz="2000" kern="0" dirty="0">
                <a:solidFill>
                  <a:schemeClr val="bg1"/>
                </a:solidFill>
                <a:latin typeface="PT Serif" panose="020A0603040505020204" pitchFamily="18" charset="-52"/>
              </a:rPr>
              <a:t>E-MAIL</a:t>
            </a:r>
            <a:endParaRPr lang="bg-BG" sz="2000" dirty="0">
              <a:solidFill>
                <a:schemeClr val="bg1"/>
              </a:solidFill>
              <a:latin typeface="PT Serif" panose="020A060304050502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2028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>
            <a:extLst>
              <a:ext uri="{FF2B5EF4-FFF2-40B4-BE49-F238E27FC236}">
                <a16:creationId xmlns:a16="http://schemas.microsoft.com/office/drawing/2014/main" id="{F7683577-8DC8-4A83-BA2E-D09359F226F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90FA26-F566-413D-B28E-A4131AC4EA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7" t="3893" r="13601" b="8000"/>
          <a:stretch/>
        </p:blipFill>
        <p:spPr>
          <a:xfrm>
            <a:off x="5220073" y="1374590"/>
            <a:ext cx="3649524" cy="3022122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339874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Дейности – </a:t>
            </a:r>
            <a:r>
              <a:rPr lang="bg-BG" sz="2800" b="1" dirty="0">
                <a:latin typeface="PT Serif" panose="020A0603040505020204" pitchFamily="18" charset="-52"/>
                <a:ea typeface="+mn-ea"/>
                <a:cs typeface="+mn-cs"/>
              </a:rPr>
              <a:t>Задание</a:t>
            </a:r>
            <a:r>
              <a:rPr lang="bg-BG" sz="2800" b="1" dirty="0">
                <a:solidFill>
                  <a:srgbClr val="F98012"/>
                </a:solidFill>
                <a:latin typeface="PT Serif" panose="020A0603040505020204" pitchFamily="18" charset="-52"/>
                <a:ea typeface="+mn-ea"/>
                <a:cs typeface="+mn-cs"/>
              </a:rPr>
              <a:t> </a:t>
            </a:r>
            <a:r>
              <a:rPr lang="bg-BG" sz="2800" b="1" dirty="0">
                <a:latin typeface="PT Serif" panose="020A0603040505020204" pitchFamily="18" charset="-52"/>
                <a:ea typeface="+mn-ea"/>
                <a:cs typeface="+mn-cs"/>
              </a:rPr>
              <a:t>(курсова работа)</a:t>
            </a:r>
          </a:p>
        </p:txBody>
      </p:sp>
      <p:sp>
        <p:nvSpPr>
          <p:cNvPr id="4103" name="Rectangle 3"/>
          <p:cNvSpPr txBox="1">
            <a:spLocks noChangeArrowheads="1"/>
          </p:cNvSpPr>
          <p:nvPr/>
        </p:nvSpPr>
        <p:spPr bwMode="auto">
          <a:xfrm>
            <a:off x="683569" y="1059582"/>
            <a:ext cx="4536504" cy="367240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bg-BG" sz="2800" dirty="0">
                <a:latin typeface="PT Serif" panose="020A0603040505020204" pitchFamily="18" charset="-52"/>
              </a:rPr>
              <a:t>Дейност, чрез която студентите предават </a:t>
            </a:r>
            <a:r>
              <a:rPr lang="ru-RU" altLang="bg-BG" sz="2800" dirty="0">
                <a:solidFill>
                  <a:srgbClr val="F98012"/>
                </a:solidFill>
                <a:latin typeface="PT Serif" panose="020A0603040505020204" pitchFamily="18" charset="-52"/>
              </a:rPr>
              <a:t>самостоятелна работа</a:t>
            </a:r>
            <a:r>
              <a:rPr lang="ru-RU" altLang="bg-BG" sz="2800" dirty="0">
                <a:latin typeface="PT Serif" panose="020A0603040505020204" pitchFamily="18" charset="-52"/>
              </a:rPr>
              <a:t>, която преподавателят оценява и коментира ръчно.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54" name="CorelDRAW" r:id="rId4" imgW="2335662" imgH="2598359" progId="CorelDRAW.Graphic.13">
                  <p:embed/>
                </p:oleObj>
              </mc:Choice>
              <mc:Fallback>
                <p:oleObj name="CorelDRAW" r:id="rId4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>
            <a:extLst>
              <a:ext uri="{FF2B5EF4-FFF2-40B4-BE49-F238E27FC236}">
                <a16:creationId xmlns:a16="http://schemas.microsoft.com/office/drawing/2014/main" id="{9D62EB5E-C369-49B5-9F9E-2CA14394EC3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90FA26-F566-413D-B28E-A4131AC4EA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7" t="3893" r="13601" b="8000"/>
          <a:stretch/>
        </p:blipFill>
        <p:spPr>
          <a:xfrm>
            <a:off x="5436313" y="1417758"/>
            <a:ext cx="3483343" cy="2884510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339874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Дейности – </a:t>
            </a:r>
            <a:r>
              <a:rPr lang="bg-BG" sz="2800" b="1" dirty="0">
                <a:latin typeface="PT Serif" panose="020A0603040505020204" pitchFamily="18" charset="-52"/>
                <a:ea typeface="+mn-ea"/>
                <a:cs typeface="+mn-cs"/>
              </a:rPr>
              <a:t>Задание</a:t>
            </a:r>
            <a:r>
              <a:rPr lang="bg-BG" sz="2800" b="1" dirty="0">
                <a:solidFill>
                  <a:srgbClr val="F98012"/>
                </a:solidFill>
                <a:latin typeface="PT Serif" panose="020A0603040505020204" pitchFamily="18" charset="-52"/>
                <a:ea typeface="+mn-ea"/>
                <a:cs typeface="+mn-cs"/>
              </a:rPr>
              <a:t> </a:t>
            </a:r>
            <a:r>
              <a:rPr lang="bg-BG" sz="2800" b="1" dirty="0">
                <a:latin typeface="PT Serif" panose="020A0603040505020204" pitchFamily="18" charset="-52"/>
                <a:ea typeface="+mn-ea"/>
                <a:cs typeface="+mn-cs"/>
              </a:rPr>
              <a:t>(курсова работа)</a:t>
            </a:r>
          </a:p>
        </p:txBody>
      </p:sp>
      <p:sp>
        <p:nvSpPr>
          <p:cNvPr id="4103" name="Rectangle 3"/>
          <p:cNvSpPr txBox="1">
            <a:spLocks noChangeArrowheads="1"/>
          </p:cNvSpPr>
          <p:nvPr/>
        </p:nvSpPr>
        <p:spPr bwMode="auto">
          <a:xfrm>
            <a:off x="683569" y="1059582"/>
            <a:ext cx="4752528" cy="367240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bg-BG" sz="2800" dirty="0">
                <a:latin typeface="PT Serif" panose="020A0603040505020204" pitchFamily="18" charset="-52"/>
              </a:rPr>
              <a:t>Видът и броят на файлове се определя от </a:t>
            </a:r>
            <a:br>
              <a:rPr lang="ru-RU" altLang="bg-BG" sz="2800" dirty="0">
                <a:latin typeface="PT Serif" panose="020A0603040505020204" pitchFamily="18" charset="-52"/>
              </a:rPr>
            </a:br>
            <a:r>
              <a:rPr lang="ru-RU" altLang="bg-BG" sz="2800" dirty="0">
                <a:latin typeface="PT Serif" panose="020A0603040505020204" pitchFamily="18" charset="-52"/>
              </a:rPr>
              <a:t>преподавателя. </a:t>
            </a:r>
          </a:p>
          <a:p>
            <a:pPr eaLnBrk="1" hangingPunct="1"/>
            <a:r>
              <a:rPr lang="ru-RU" altLang="bg-BG" sz="2800" dirty="0">
                <a:latin typeface="PT Serif" panose="020A0603040505020204" pitchFamily="18" charset="-52"/>
              </a:rPr>
              <a:t>Текстови документи, изображения, </a:t>
            </a:r>
            <a:br>
              <a:rPr lang="ru-RU" altLang="bg-BG" sz="2800" dirty="0">
                <a:latin typeface="PT Serif" panose="020A0603040505020204" pitchFamily="18" charset="-52"/>
              </a:rPr>
            </a:br>
            <a:r>
              <a:rPr lang="ru-RU" altLang="bg-BG" sz="2800" dirty="0">
                <a:latin typeface="PT Serif" panose="020A0603040505020204" pitchFamily="18" charset="-52"/>
              </a:rPr>
              <a:t>аудио или видео. </a:t>
            </a:r>
            <a:endParaRPr lang="bg-BG" altLang="bg-BG" sz="2800" dirty="0">
              <a:latin typeface="PT Serif" panose="020A0603040505020204" pitchFamily="18" charset="-52"/>
            </a:endParaRP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097" name="CorelDRAW" r:id="rId4" imgW="2335662" imgH="2598359" progId="CorelDRAW.Graphic.13">
                  <p:embed/>
                </p:oleObj>
              </mc:Choice>
              <mc:Fallback>
                <p:oleObj name="CorelDRAW" r:id="rId4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103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>
            <a:extLst>
              <a:ext uri="{FF2B5EF4-FFF2-40B4-BE49-F238E27FC236}">
                <a16:creationId xmlns:a16="http://schemas.microsoft.com/office/drawing/2014/main" id="{F80C1D37-789B-44EA-A527-B4790D4CB1D1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339874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Дейности – </a:t>
            </a:r>
            <a:r>
              <a:rPr lang="bg-BG" sz="2800" b="1" dirty="0">
                <a:latin typeface="PT Serif" panose="020A0603040505020204" pitchFamily="18" charset="-52"/>
                <a:ea typeface="+mn-ea"/>
                <a:cs typeface="+mn-cs"/>
              </a:rPr>
              <a:t>Обратна връзка</a:t>
            </a:r>
          </a:p>
        </p:txBody>
      </p:sp>
      <p:sp>
        <p:nvSpPr>
          <p:cNvPr id="4103" name="Rectangle 3"/>
          <p:cNvSpPr txBox="1">
            <a:spLocks noChangeArrowheads="1"/>
          </p:cNvSpPr>
          <p:nvPr/>
        </p:nvSpPr>
        <p:spPr bwMode="auto">
          <a:xfrm>
            <a:off x="683569" y="1059582"/>
            <a:ext cx="4680520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bg-BG" sz="2800" dirty="0">
                <a:solidFill>
                  <a:srgbClr val="F55639"/>
                </a:solidFill>
                <a:latin typeface="PT Serif" panose="020A0603040505020204" pitchFamily="18" charset="-52"/>
              </a:rPr>
              <a:t>Обратната връзка (анкета)</a:t>
            </a:r>
            <a:r>
              <a:rPr lang="ru-RU" altLang="bg-BG" sz="2800" dirty="0">
                <a:latin typeface="PT Serif" panose="020A0603040505020204" pitchFamily="18" charset="-52"/>
              </a:rPr>
              <a:t> е дейност за събиране на мнения, оценки и впечатления от студентите, без да се поставя оценка, с цел подобряване на учебния процес.</a:t>
            </a:r>
            <a:endParaRPr lang="bg-BG" altLang="bg-BG" sz="2800" dirty="0">
              <a:latin typeface="PT Serif" panose="020A0603040505020204" pitchFamily="18" charset="-52"/>
            </a:endParaRP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76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B5457F-64BA-44C2-B527-B660945386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4" t="2401" r="14542" b="6601"/>
          <a:stretch/>
        </p:blipFill>
        <p:spPr>
          <a:xfrm>
            <a:off x="5566088" y="1205812"/>
            <a:ext cx="3563888" cy="317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19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>
            <a:extLst>
              <a:ext uri="{FF2B5EF4-FFF2-40B4-BE49-F238E27FC236}">
                <a16:creationId xmlns:a16="http://schemas.microsoft.com/office/drawing/2014/main" id="{1924BCC1-DC0F-4369-A19C-3AB24847058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339874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Дейности – </a:t>
            </a:r>
            <a:r>
              <a:rPr lang="bg-BG" sz="2800" b="1" dirty="0">
                <a:latin typeface="PT Serif" panose="020A0603040505020204" pitchFamily="18" charset="-52"/>
                <a:ea typeface="+mn-ea"/>
                <a:cs typeface="+mn-cs"/>
              </a:rPr>
              <a:t>Речник</a:t>
            </a:r>
          </a:p>
        </p:txBody>
      </p:sp>
      <p:sp>
        <p:nvSpPr>
          <p:cNvPr id="4103" name="Rectangle 3"/>
          <p:cNvSpPr txBox="1">
            <a:spLocks noChangeArrowheads="1"/>
          </p:cNvSpPr>
          <p:nvPr/>
        </p:nvSpPr>
        <p:spPr bwMode="auto">
          <a:xfrm>
            <a:off x="683568" y="1059582"/>
            <a:ext cx="5040559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bg-BG" sz="2800" dirty="0">
                <a:latin typeface="PT Serif" panose="020A0603040505020204" pitchFamily="18" charset="-52"/>
              </a:rPr>
              <a:t>Дейност за създаване и поддържане на терминологична база, в която </a:t>
            </a:r>
            <a:r>
              <a:rPr lang="ru-RU" altLang="bg-BG" sz="2800" dirty="0">
                <a:solidFill>
                  <a:srgbClr val="F98012"/>
                </a:solidFill>
                <a:latin typeface="PT Serif" panose="020A0603040505020204" pitchFamily="18" charset="-52"/>
              </a:rPr>
              <a:t>преподавателите и/или студентите добавят </a:t>
            </a:r>
            <a:r>
              <a:rPr lang="ru-RU" altLang="bg-BG" sz="2800" dirty="0">
                <a:latin typeface="PT Serif" panose="020A0603040505020204" pitchFamily="18" charset="-52"/>
              </a:rPr>
              <a:t>понятия и определения по изучаваната дисциплина.</a:t>
            </a:r>
            <a:endParaRPr lang="bg-BG" altLang="bg-BG" sz="2800" dirty="0">
              <a:latin typeface="PT Serif" panose="020A0603040505020204" pitchFamily="18" charset="-52"/>
            </a:endParaRP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99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08FF9B-5035-40EA-A7D5-222DCC1E244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7" t="2402" r="14542" b="13600"/>
          <a:stretch/>
        </p:blipFill>
        <p:spPr>
          <a:xfrm>
            <a:off x="5580113" y="1445971"/>
            <a:ext cx="3563887" cy="297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81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>
            <a:extLst>
              <a:ext uri="{FF2B5EF4-FFF2-40B4-BE49-F238E27FC236}">
                <a16:creationId xmlns:a16="http://schemas.microsoft.com/office/drawing/2014/main" id="{7F835C9D-5B65-4AA1-A9F4-B06BD05FF34B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339874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Дейности – </a:t>
            </a:r>
            <a:r>
              <a:rPr lang="bg-BG" sz="2800" b="1" dirty="0">
                <a:latin typeface="PT Serif" panose="020A0603040505020204" pitchFamily="18" charset="-52"/>
                <a:ea typeface="+mn-ea"/>
                <a:cs typeface="+mn-cs"/>
              </a:rPr>
              <a:t>Форум</a:t>
            </a:r>
          </a:p>
        </p:txBody>
      </p:sp>
      <p:sp>
        <p:nvSpPr>
          <p:cNvPr id="4103" name="Rectangle 3"/>
          <p:cNvSpPr txBox="1">
            <a:spLocks noChangeArrowheads="1"/>
          </p:cNvSpPr>
          <p:nvPr/>
        </p:nvSpPr>
        <p:spPr bwMode="auto">
          <a:xfrm>
            <a:off x="683569" y="1059582"/>
            <a:ext cx="4824536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bg-BG" sz="2800" dirty="0">
                <a:solidFill>
                  <a:srgbClr val="F98012"/>
                </a:solidFill>
                <a:latin typeface="PT Serif" panose="020A0603040505020204" pitchFamily="18" charset="-52"/>
              </a:rPr>
              <a:t>Асинхронна комуникационна дейност</a:t>
            </a:r>
            <a:r>
              <a:rPr lang="ru-RU" altLang="bg-BG" sz="2800" dirty="0">
                <a:latin typeface="PT Serif" panose="020A0603040505020204" pitchFamily="18" charset="-52"/>
              </a:rPr>
              <a:t>, която позволява дискусии, задаване на въпроси и обмен на мнения между преподавателя и студентите.</a:t>
            </a:r>
            <a:endParaRPr lang="bg-BG" altLang="bg-BG" sz="2800" dirty="0">
              <a:latin typeface="PT Serif" panose="020A0603040505020204" pitchFamily="18" charset="-52"/>
            </a:endParaRP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24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2CCAC2-4EBC-4C2A-997E-07B3824A97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1" t="3893" r="11734" b="10801"/>
          <a:stretch/>
        </p:blipFill>
        <p:spPr>
          <a:xfrm>
            <a:off x="5472088" y="1293664"/>
            <a:ext cx="3628417" cy="311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32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339874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Дейности – </a:t>
            </a:r>
            <a:r>
              <a:rPr lang="bg-BG" sz="2800" b="1" dirty="0">
                <a:latin typeface="PT Serif" panose="020A0603040505020204" pitchFamily="18" charset="-52"/>
                <a:ea typeface="+mn-ea"/>
                <a:cs typeface="+mn-cs"/>
              </a:rPr>
              <a:t>Чат</a:t>
            </a:r>
          </a:p>
        </p:txBody>
      </p:sp>
      <p:sp>
        <p:nvSpPr>
          <p:cNvPr id="4103" name="Rectangle 3"/>
          <p:cNvSpPr txBox="1">
            <a:spLocks noChangeArrowheads="1"/>
          </p:cNvSpPr>
          <p:nvPr/>
        </p:nvSpPr>
        <p:spPr bwMode="auto">
          <a:xfrm>
            <a:off x="683569" y="1059582"/>
            <a:ext cx="4824536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bg-BG" sz="2800" dirty="0">
                <a:solidFill>
                  <a:srgbClr val="F98012"/>
                </a:solidFill>
                <a:latin typeface="PT Serif" panose="020A0603040505020204" pitchFamily="18" charset="-52"/>
              </a:rPr>
              <a:t>Синхронна комуникационна дейност </a:t>
            </a:r>
            <a:r>
              <a:rPr lang="ru-RU" altLang="bg-BG" sz="2800" dirty="0">
                <a:latin typeface="PT Serif" panose="020A0603040505020204" pitchFamily="18" charset="-52"/>
              </a:rPr>
              <a:t>за разговор в реално време, която може да се използва за консултации, обсъждания или кратки онлайн срещи.</a:t>
            </a:r>
            <a:endParaRPr lang="bg-BG" altLang="bg-BG" sz="2800" dirty="0">
              <a:latin typeface="PT Serif" panose="020A0603040505020204" pitchFamily="18" charset="-52"/>
            </a:endParaRP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47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FAF864-5BD1-4E66-A7F2-3DD325C8A6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2401" r="17334" b="16401"/>
          <a:stretch/>
        </p:blipFill>
        <p:spPr>
          <a:xfrm>
            <a:off x="5364088" y="1383506"/>
            <a:ext cx="3524240" cy="300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98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>
            <a:extLst>
              <a:ext uri="{FF2B5EF4-FFF2-40B4-BE49-F238E27FC236}">
                <a16:creationId xmlns:a16="http://schemas.microsoft.com/office/drawing/2014/main" id="{5724F957-AE1B-43CB-B5D6-EBA65F10E92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339874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Дейности – </a:t>
            </a:r>
            <a:r>
              <a:rPr lang="bg-BG" sz="2800" b="1" dirty="0">
                <a:latin typeface="PT Serif" panose="020A0603040505020204" pitchFamily="18" charset="-52"/>
                <a:ea typeface="+mn-ea"/>
                <a:cs typeface="+mn-cs"/>
              </a:rPr>
              <a:t>Урок</a:t>
            </a:r>
          </a:p>
        </p:txBody>
      </p:sp>
      <p:sp>
        <p:nvSpPr>
          <p:cNvPr id="4103" name="Rectangle 3"/>
          <p:cNvSpPr txBox="1">
            <a:spLocks noChangeArrowheads="1"/>
          </p:cNvSpPr>
          <p:nvPr/>
        </p:nvSpPr>
        <p:spPr bwMode="auto">
          <a:xfrm>
            <a:off x="683569" y="1059582"/>
            <a:ext cx="5040560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bg-BG" sz="2800" dirty="0">
                <a:latin typeface="PT Serif" panose="020A0603040505020204" pitchFamily="18" charset="-52"/>
              </a:rPr>
              <a:t>Интерактивна дейност, която представя учебно съдържание </a:t>
            </a:r>
            <a:r>
              <a:rPr lang="ru-RU" altLang="bg-BG" sz="2800" dirty="0">
                <a:solidFill>
                  <a:srgbClr val="FB7716"/>
                </a:solidFill>
                <a:latin typeface="PT Serif" panose="020A0603040505020204" pitchFamily="18" charset="-52"/>
              </a:rPr>
              <a:t>поетапно и адаптивно</a:t>
            </a:r>
            <a:r>
              <a:rPr lang="ru-RU" altLang="bg-BG" sz="2800" dirty="0">
                <a:latin typeface="PT Serif" panose="020A0603040505020204" pitchFamily="18" charset="-52"/>
              </a:rPr>
              <a:t>, като насочва студента по различни пътища в зависимост от неговите отговори.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83" name="CorelDRAW" r:id="rId4" imgW="2335662" imgH="2598359" progId="CorelDRAW.Graphic.13">
                  <p:embed/>
                </p:oleObj>
              </mc:Choice>
              <mc:Fallback>
                <p:oleObj name="CorelDRAW" r:id="rId4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BC8E79-96AE-41B6-858B-DC6957BB87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3" t="1355" r="14534" b="12201"/>
          <a:stretch/>
        </p:blipFill>
        <p:spPr>
          <a:xfrm>
            <a:off x="5561776" y="1394815"/>
            <a:ext cx="3403166" cy="300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11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 4">
            <a:extLst>
              <a:ext uri="{FF2B5EF4-FFF2-40B4-BE49-F238E27FC236}">
                <a16:creationId xmlns:a16="http://schemas.microsoft.com/office/drawing/2014/main" id="{B9FF5728-4029-446C-A6F1-8CD96B5507E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339874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Дейности – </a:t>
            </a:r>
            <a:r>
              <a:rPr lang="bg-BG" sz="2800" b="1" dirty="0">
                <a:latin typeface="PT Serif" panose="020A0603040505020204" pitchFamily="18" charset="-52"/>
                <a:ea typeface="+mn-ea"/>
                <a:cs typeface="+mn-cs"/>
              </a:rPr>
              <a:t>Урок</a:t>
            </a:r>
          </a:p>
        </p:txBody>
      </p:sp>
      <p:sp>
        <p:nvSpPr>
          <p:cNvPr id="4103" name="Rectangle 3"/>
          <p:cNvSpPr txBox="1">
            <a:spLocks noChangeArrowheads="1"/>
          </p:cNvSpPr>
          <p:nvPr/>
        </p:nvSpPr>
        <p:spPr bwMode="auto">
          <a:xfrm>
            <a:off x="683569" y="1059582"/>
            <a:ext cx="4680519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bg-BG" sz="2800" dirty="0">
                <a:latin typeface="PT Serif" panose="020A0603040505020204" pitchFamily="18" charset="-52"/>
              </a:rPr>
              <a:t>Състои се от </a:t>
            </a:r>
            <a:r>
              <a:rPr lang="ru-RU" altLang="bg-BG" sz="2800" dirty="0">
                <a:solidFill>
                  <a:srgbClr val="F98012"/>
                </a:solidFill>
                <a:latin typeface="PT Serif" panose="020A0603040505020204" pitchFamily="18" charset="-52"/>
              </a:rPr>
              <a:t>поредица от страници</a:t>
            </a:r>
            <a:r>
              <a:rPr lang="ru-RU" altLang="bg-BG" sz="2800" dirty="0">
                <a:latin typeface="PT Serif" panose="020A0603040505020204" pitchFamily="18" charset="-52"/>
              </a:rPr>
              <a:t>, всяка страница обикновено завършва с въпрос с няколко възможни отговора. 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94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EB3876-399A-4746-9422-3501B94A29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3" t="1355" r="14534" b="12201"/>
          <a:stretch/>
        </p:blipFill>
        <p:spPr>
          <a:xfrm>
            <a:off x="5561776" y="1394815"/>
            <a:ext cx="3403166" cy="300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09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ine 4">
            <a:extLst>
              <a:ext uri="{FF2B5EF4-FFF2-40B4-BE49-F238E27FC236}">
                <a16:creationId xmlns:a16="http://schemas.microsoft.com/office/drawing/2014/main" id="{ADD17889-1FAB-41F8-94BA-A194E8FB3751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DA5153-1304-426C-8F6B-F0AB6D7D6A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035" b="13645"/>
          <a:stretch/>
        </p:blipFill>
        <p:spPr>
          <a:xfrm>
            <a:off x="0" y="1956297"/>
            <a:ext cx="9144000" cy="3154000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960800" y="339874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7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Добавяне на дейност или ресурс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2A3C88-FC8F-7922-DB70-3D74453B7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45C3CC81-EBFC-E39A-238D-A8D23D2C12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1972551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65" name="CorelDRAW" r:id="rId5" imgW="2335662" imgH="2598359" progId="CorelDRAW.Graphic.13">
                  <p:embed/>
                </p:oleObj>
              </mc:Choice>
              <mc:Fallback>
                <p:oleObj name="CorelDRAW" r:id="rId5" imgW="2335662" imgH="2598359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6979806-75C4-4437-A70E-389D220ECA00}"/>
              </a:ext>
            </a:extLst>
          </p:cNvPr>
          <p:cNvSpPr txBox="1"/>
          <p:nvPr/>
        </p:nvSpPr>
        <p:spPr>
          <a:xfrm>
            <a:off x="0" y="878877"/>
            <a:ext cx="9144000" cy="1015663"/>
          </a:xfrm>
          <a:prstGeom prst="rect">
            <a:avLst/>
          </a:prstGeom>
          <a:solidFill>
            <a:srgbClr val="1177D0"/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Clr>
                <a:srgbClr val="F98012"/>
              </a:buClr>
              <a:buFont typeface="Arial" panose="020B0604020202020204" pitchFamily="34" charset="0"/>
              <a:buChar char="•"/>
            </a:pPr>
            <a:r>
              <a:rPr lang="bg-BG" kern="0" dirty="0">
                <a:solidFill>
                  <a:schemeClr val="bg1"/>
                </a:solidFill>
                <a:latin typeface="PT Serif" panose="020A0603040505020204" pitchFamily="18" charset="-52"/>
              </a:rPr>
              <a:t>За да добавим дейност или ресурс поставяме мишката под името на секцията докато се появи иконата </a:t>
            </a:r>
            <a:r>
              <a:rPr lang="bg-BG" sz="2400" b="1" kern="0" dirty="0">
                <a:solidFill>
                  <a:srgbClr val="FFC000"/>
                </a:solidFill>
                <a:latin typeface="PT Serif" panose="020A0603040505020204" pitchFamily="18" charset="-52"/>
              </a:rPr>
              <a:t>+</a:t>
            </a:r>
            <a:r>
              <a:rPr lang="bg-BG" b="1" kern="0" dirty="0">
                <a:solidFill>
                  <a:schemeClr val="bg1"/>
                </a:solidFill>
                <a:latin typeface="PT Serif" panose="020A0603040505020204" pitchFamily="18" charset="-52"/>
              </a:rPr>
              <a:t> </a:t>
            </a:r>
          </a:p>
          <a:p>
            <a:pPr marL="285750" indent="-285750">
              <a:buClr>
                <a:srgbClr val="F98012"/>
              </a:buClr>
              <a:buFont typeface="Arial" panose="020B0604020202020204" pitchFamily="34" charset="0"/>
              <a:buChar char="•"/>
            </a:pPr>
            <a:r>
              <a:rPr lang="bg-BG" kern="0" dirty="0">
                <a:solidFill>
                  <a:schemeClr val="bg1"/>
                </a:solidFill>
                <a:latin typeface="PT Serif" panose="020A0603040505020204" pitchFamily="18" charset="-52"/>
              </a:rPr>
              <a:t>Кликваме върху нея или върху</a:t>
            </a:r>
            <a:r>
              <a:rPr lang="bg-BG" b="1" kern="0" dirty="0">
                <a:solidFill>
                  <a:schemeClr val="bg1"/>
                </a:solidFill>
                <a:latin typeface="PT Serif" panose="020A0603040505020204" pitchFamily="18" charset="-52"/>
              </a:rPr>
              <a:t> </a:t>
            </a:r>
            <a:r>
              <a:rPr lang="bg-BG" b="1" kern="0" dirty="0">
                <a:solidFill>
                  <a:srgbClr val="FFC000"/>
                </a:solidFill>
                <a:latin typeface="PT Serif" panose="020A0603040505020204" pitchFamily="18" charset="-52"/>
              </a:rPr>
              <a:t>Добавяне на дейност или ресурс</a:t>
            </a:r>
            <a:r>
              <a:rPr lang="bg-BG" b="1" kern="0" dirty="0">
                <a:latin typeface="PT Serif" panose="020A0603040505020204" pitchFamily="18" charset="-52"/>
              </a:rPr>
              <a:t>.</a:t>
            </a:r>
            <a:endParaRPr lang="bg-BG" b="1" dirty="0">
              <a:latin typeface="PT Serif" panose="020A0603040505020204" pitchFamily="18" charset="-52"/>
            </a:endParaRPr>
          </a:p>
        </p:txBody>
      </p:sp>
      <p:pic>
        <p:nvPicPr>
          <p:cNvPr id="17" name="Picture 16" descr="Shape, arrow&#10;&#10;Description automatically generated">
            <a:extLst>
              <a:ext uri="{FF2B5EF4-FFF2-40B4-BE49-F238E27FC236}">
                <a16:creationId xmlns:a16="http://schemas.microsoft.com/office/drawing/2014/main" id="{391D4213-7AF9-4662-AC3A-FD35E65F5B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16016" y="2594740"/>
            <a:ext cx="456168" cy="395345"/>
          </a:xfrm>
          <a:prstGeom prst="rect">
            <a:avLst/>
          </a:prstGeom>
        </p:spPr>
      </p:pic>
      <p:pic>
        <p:nvPicPr>
          <p:cNvPr id="18" name="Picture 17" descr="Shape, arrow&#10;&#10;Description automatically generated">
            <a:extLst>
              <a:ext uri="{FF2B5EF4-FFF2-40B4-BE49-F238E27FC236}">
                <a16:creationId xmlns:a16="http://schemas.microsoft.com/office/drawing/2014/main" id="{CA4C3DBB-F33B-49F4-9706-1CA8674DCE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92080" y="2077846"/>
            <a:ext cx="456168" cy="39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68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>
            <a:extLst>
              <a:ext uri="{FF2B5EF4-FFF2-40B4-BE49-F238E27FC236}">
                <a16:creationId xmlns:a16="http://schemas.microsoft.com/office/drawing/2014/main" id="{DAF6DA73-39F7-4F01-8932-D3F2BF2E360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50355" y="339874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Добавяне на ресурс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48242B9A-B41D-06D6-34DF-3CE02E4F21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2425781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2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6" name="Object 2">
                        <a:extLst>
                          <a:ext uri="{FF2B5EF4-FFF2-40B4-BE49-F238E27FC236}">
                            <a16:creationId xmlns:a16="http://schemas.microsoft.com/office/drawing/2014/main" id="{0E201637-A79D-97AA-9CEE-EE269862B2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5CA196FE-9AD4-8C6B-8E48-C5204B639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6" name="Picture 2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8" t="12919" r="29367" b="15845"/>
          <a:stretch/>
        </p:blipFill>
        <p:spPr bwMode="auto">
          <a:xfrm>
            <a:off x="2123728" y="909287"/>
            <a:ext cx="4320480" cy="4196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2054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 4">
            <a:extLst>
              <a:ext uri="{FF2B5EF4-FFF2-40B4-BE49-F238E27FC236}">
                <a16:creationId xmlns:a16="http://schemas.microsoft.com/office/drawing/2014/main" id="{57BBA57C-5921-4128-A648-2294924FB18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977097" y="339874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PT Serif" panose="020A0603040505020204" pitchFamily="18" charset="-52"/>
              </a:rPr>
              <a:t>Промяна на езика</a:t>
            </a:r>
            <a:r>
              <a:rPr lang="en-US" sz="2800" b="1" dirty="0">
                <a:solidFill>
                  <a:srgbClr val="0070C0"/>
                </a:solidFill>
                <a:latin typeface="PT Serif" panose="020A0603040505020204" pitchFamily="18" charset="-52"/>
              </a:rPr>
              <a:t> - </a:t>
            </a:r>
            <a:r>
              <a:rPr lang="bg-BG" sz="2800" b="1" dirty="0">
                <a:solidFill>
                  <a:srgbClr val="F98012"/>
                </a:solidFill>
                <a:latin typeface="PT Serif" panose="020A0603040505020204" pitchFamily="18" charset="-52"/>
              </a:rPr>
              <a:t>Български </a:t>
            </a:r>
            <a:endParaRPr lang="bg-BG" sz="4000" b="1" dirty="0">
              <a:solidFill>
                <a:srgbClr val="F98012"/>
              </a:solidFill>
              <a:latin typeface="PT Serif" panose="020A0603040505020204" pitchFamily="18" charset="-52"/>
              <a:ea typeface="+mn-ea"/>
              <a:cs typeface="+mn-cs"/>
            </a:endParaRP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12AEF89D-A698-C6BE-BC57-742842731C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8121665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86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FCB1EA3F-0ACE-C393-6B45-42C227F87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8064"/>
            <a:ext cx="2627129" cy="67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827584" y="1021975"/>
            <a:ext cx="7416824" cy="4091856"/>
            <a:chOff x="395536" y="920956"/>
            <a:chExt cx="6777292" cy="3739026"/>
          </a:xfrm>
        </p:grpSpPr>
        <p:pic>
          <p:nvPicPr>
            <p:cNvPr id="110594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091" t="16393" b="72756"/>
            <a:stretch/>
          </p:blipFill>
          <p:spPr bwMode="auto">
            <a:xfrm>
              <a:off x="6345668" y="2087821"/>
              <a:ext cx="827160" cy="391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595" name="Picture 3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89" t="9542" b="9901"/>
            <a:stretch/>
          </p:blipFill>
          <p:spPr bwMode="auto">
            <a:xfrm>
              <a:off x="395536" y="920956"/>
              <a:ext cx="5950132" cy="3739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9" descr="Shape, arrow&#10;&#10;Description automatically generated">
            <a:extLst>
              <a:ext uri="{FF2B5EF4-FFF2-40B4-BE49-F238E27FC236}">
                <a16:creationId xmlns:a16="http://schemas.microsoft.com/office/drawing/2014/main" id="{C4AE914C-38EB-4341-812D-E59AFF7982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236296" y="889410"/>
            <a:ext cx="664690" cy="576064"/>
          </a:xfrm>
          <a:prstGeom prst="rect">
            <a:avLst/>
          </a:prstGeom>
        </p:spPr>
      </p:pic>
      <p:pic>
        <p:nvPicPr>
          <p:cNvPr id="11" name="Picture 10" descr="Shape, arrow&#10;&#10;Description automatically generated">
            <a:extLst>
              <a:ext uri="{FF2B5EF4-FFF2-40B4-BE49-F238E27FC236}">
                <a16:creationId xmlns:a16="http://schemas.microsoft.com/office/drawing/2014/main" id="{AD2065FF-929E-4DBA-B771-7D099883DA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425427" y="2832087"/>
            <a:ext cx="664690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31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>
            <a:extLst>
              <a:ext uri="{FF2B5EF4-FFF2-40B4-BE49-F238E27FC236}">
                <a16:creationId xmlns:a16="http://schemas.microsoft.com/office/drawing/2014/main" id="{1A2AA6FD-A72E-4765-8208-AD3E77EE39E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963715" y="339874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7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Добавяне на дейност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074D799D-7232-6AC1-BEA9-9FC88AB210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2425781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66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6" name="Object 2">
                        <a:extLst>
                          <a:ext uri="{FF2B5EF4-FFF2-40B4-BE49-F238E27FC236}">
                            <a16:creationId xmlns:a16="http://schemas.microsoft.com/office/drawing/2014/main" id="{0E201637-A79D-97AA-9CEE-EE269862B2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71AC1D5E-7089-548A-D067-86E068A0F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70" name="Picture 2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4" t="12455" r="29579" b="16027"/>
          <a:stretch/>
        </p:blipFill>
        <p:spPr bwMode="auto">
          <a:xfrm>
            <a:off x="2339752" y="987574"/>
            <a:ext cx="4176464" cy="407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445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ine 4">
            <a:extLst>
              <a:ext uri="{FF2B5EF4-FFF2-40B4-BE49-F238E27FC236}">
                <a16:creationId xmlns:a16="http://schemas.microsoft.com/office/drawing/2014/main" id="{3B0DB159-003E-48BF-8B08-16DCBAB9A8A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3" y="339874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7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Добавяне на файл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EE654EA-4F44-98F7-7A90-7ED679914E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2425781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90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6" name="Object 2">
                        <a:extLst>
                          <a:ext uri="{FF2B5EF4-FFF2-40B4-BE49-F238E27FC236}">
                            <a16:creationId xmlns:a16="http://schemas.microsoft.com/office/drawing/2014/main" id="{0E201637-A79D-97AA-9CEE-EE269862B2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2458A967-7905-406D-7C5B-2783DF91E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800" name="Picture 3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3" t="15375" r="22179" b="4134"/>
          <a:stretch/>
        </p:blipFill>
        <p:spPr bwMode="auto">
          <a:xfrm>
            <a:off x="2123728" y="843558"/>
            <a:ext cx="3929705" cy="4165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00A3E6AA-3D9F-2E12-F93B-7FA5CFAF76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744626" y="2283718"/>
            <a:ext cx="474819" cy="411510"/>
          </a:xfrm>
          <a:prstGeom prst="rect">
            <a:avLst/>
          </a:prstGeom>
        </p:spPr>
      </p:pic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00A3E6AA-3D9F-2E12-F93B-7FA5CFAF76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744626" y="3723878"/>
            <a:ext cx="474819" cy="4115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F53DD4-CE2F-4C2F-882A-9F00A0F00C6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33" t="4616" r="9867" b="45800"/>
          <a:stretch/>
        </p:blipFill>
        <p:spPr>
          <a:xfrm>
            <a:off x="7631051" y="843558"/>
            <a:ext cx="1440286" cy="141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34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ine 4">
            <a:extLst>
              <a:ext uri="{FF2B5EF4-FFF2-40B4-BE49-F238E27FC236}">
                <a16:creationId xmlns:a16="http://schemas.microsoft.com/office/drawing/2014/main" id="{80C4471F-5B2E-4F82-936E-634D375B69FB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6068" y="339874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Добавяне на страница (текст)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E16D4357-1EA2-307B-B119-715F809A23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2425781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14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6" name="Object 2">
                        <a:extLst>
                          <a:ext uri="{FF2B5EF4-FFF2-40B4-BE49-F238E27FC236}">
                            <a16:creationId xmlns:a16="http://schemas.microsoft.com/office/drawing/2014/main" id="{0E201637-A79D-97AA-9CEE-EE269862B2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C262E0D-BB3F-4A06-6951-A7E536996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25" name="Picture 3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5" t="17806" r="20981" b="4916"/>
          <a:stretch/>
        </p:blipFill>
        <p:spPr bwMode="auto">
          <a:xfrm>
            <a:off x="2301088" y="915566"/>
            <a:ext cx="4076172" cy="4025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00A3E6AA-3D9F-2E12-F93B-7FA5CFAF76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848875" y="1419622"/>
            <a:ext cx="474819" cy="411510"/>
          </a:xfrm>
          <a:prstGeom prst="rect">
            <a:avLst/>
          </a:prstGeom>
        </p:spPr>
      </p:pic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00A3E6AA-3D9F-2E12-F93B-7FA5CFAF76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878357" y="3723878"/>
            <a:ext cx="474819" cy="4115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17A2B3-524F-40B6-8510-AC584D1D3CB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1" t="6601" r="56533" b="47200"/>
          <a:stretch/>
        </p:blipFill>
        <p:spPr>
          <a:xfrm>
            <a:off x="7596336" y="818423"/>
            <a:ext cx="1428165" cy="134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820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4">
            <a:extLst>
              <a:ext uri="{FF2B5EF4-FFF2-40B4-BE49-F238E27FC236}">
                <a16:creationId xmlns:a16="http://schemas.microsoft.com/office/drawing/2014/main" id="{A7CFD3CC-93A7-4C04-AB53-18684484899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6068" y="339874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Вмъкване на изображение в страница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E16D4357-1EA2-307B-B119-715F809A23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7249424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37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C262E0D-BB3F-4A06-6951-A7E536996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924EC07-6701-4554-B0F2-5DCF97A91682}"/>
              </a:ext>
            </a:extLst>
          </p:cNvPr>
          <p:cNvGrpSpPr/>
          <p:nvPr/>
        </p:nvGrpSpPr>
        <p:grpSpPr>
          <a:xfrm>
            <a:off x="862985" y="801410"/>
            <a:ext cx="4248472" cy="4195892"/>
            <a:chOff x="2301088" y="915566"/>
            <a:chExt cx="4076172" cy="4025724"/>
          </a:xfrm>
        </p:grpSpPr>
        <p:pic>
          <p:nvPicPr>
            <p:cNvPr id="9" name="Picture 33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5" t="17806" r="20981" b="4916"/>
            <a:stretch/>
          </p:blipFill>
          <p:spPr bwMode="auto">
            <a:xfrm>
              <a:off x="2301088" y="915566"/>
              <a:ext cx="4076172" cy="4025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 descr="Shape, arrow&#10;&#10;Description automatically generated">
              <a:extLst>
                <a:ext uri="{FF2B5EF4-FFF2-40B4-BE49-F238E27FC236}">
                  <a16:creationId xmlns:a16="http://schemas.microsoft.com/office/drawing/2014/main" id="{8C4FC4EA-5935-4F83-884C-997961626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3333451" y="4203246"/>
              <a:ext cx="709805" cy="615164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C09B1D0-7F69-401C-B6DF-FA6D8CDA588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7" t="2222" r="12667" b="14305"/>
          <a:stretch/>
        </p:blipFill>
        <p:spPr>
          <a:xfrm>
            <a:off x="6002208" y="1793358"/>
            <a:ext cx="2962406" cy="238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10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 4">
            <a:extLst>
              <a:ext uri="{FF2B5EF4-FFF2-40B4-BE49-F238E27FC236}">
                <a16:creationId xmlns:a16="http://schemas.microsoft.com/office/drawing/2014/main" id="{B9746DC9-B787-4A4B-89C8-5BD9C606258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6068" y="339874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Вмъкване на изображение в страница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E16D4357-1EA2-307B-B119-715F809A23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7071590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62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C262E0D-BB3F-4A06-6951-A7E536996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75" name="Picture 3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0" t="29933" r="35249" b="23728"/>
          <a:stretch/>
        </p:blipFill>
        <p:spPr bwMode="auto">
          <a:xfrm>
            <a:off x="559426" y="987574"/>
            <a:ext cx="4240443" cy="3736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408D48-AFF8-468D-994F-0F3D1F3E3D4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1" t="6600" r="8000" b="14306"/>
          <a:stretch/>
        </p:blipFill>
        <p:spPr>
          <a:xfrm>
            <a:off x="5573503" y="1591617"/>
            <a:ext cx="3556393" cy="2391942"/>
          </a:xfrm>
          <a:prstGeom prst="rect">
            <a:avLst/>
          </a:prstGeom>
        </p:spPr>
      </p:pic>
      <p:pic>
        <p:nvPicPr>
          <p:cNvPr id="11" name="Picture 10" descr="Shape, arrow&#10;&#10;Description automatically generated">
            <a:extLst>
              <a:ext uri="{FF2B5EF4-FFF2-40B4-BE49-F238E27FC236}">
                <a16:creationId xmlns:a16="http://schemas.microsoft.com/office/drawing/2014/main" id="{3CECEB38-0F9A-41E7-9713-2A30FA744A9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16016" y="1707654"/>
            <a:ext cx="474819" cy="41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43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 4">
            <a:extLst>
              <a:ext uri="{FF2B5EF4-FFF2-40B4-BE49-F238E27FC236}">
                <a16:creationId xmlns:a16="http://schemas.microsoft.com/office/drawing/2014/main" id="{62B255D2-69CC-44CC-A905-86D553C360F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6068" y="339874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Вмъкване на изображение в страница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E16D4357-1EA2-307B-B119-715F809A23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1469475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86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C262E0D-BB3F-4A06-6951-A7E536996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323528" y="1203598"/>
            <a:ext cx="5235616" cy="3535088"/>
            <a:chOff x="2000680" y="1711922"/>
            <a:chExt cx="4296992" cy="2901329"/>
          </a:xfrm>
        </p:grpSpPr>
        <p:pic>
          <p:nvPicPr>
            <p:cNvPr id="36900" name="Picture 36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17" t="27517" r="27641" b="18537"/>
            <a:stretch/>
          </p:blipFill>
          <p:spPr bwMode="auto">
            <a:xfrm>
              <a:off x="2000680" y="1711922"/>
              <a:ext cx="4296992" cy="2901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Arrow Connector 7"/>
            <p:cNvCxnSpPr/>
            <p:nvPr/>
          </p:nvCxnSpPr>
          <p:spPr>
            <a:xfrm flipH="1" flipV="1">
              <a:off x="2987824" y="3119878"/>
              <a:ext cx="576064" cy="152972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H="1" flipV="1">
              <a:off x="3529266" y="2733748"/>
              <a:ext cx="466670" cy="192107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 flipV="1">
              <a:off x="5051537" y="4371950"/>
              <a:ext cx="466670" cy="192107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B4CE124-D2BD-49EB-8D59-97EE684B12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7" t="4617" r="7067" b="17801"/>
          <a:stretch/>
        </p:blipFill>
        <p:spPr>
          <a:xfrm>
            <a:off x="5846094" y="1838984"/>
            <a:ext cx="3118520" cy="216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98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ine 4">
            <a:extLst>
              <a:ext uri="{FF2B5EF4-FFF2-40B4-BE49-F238E27FC236}">
                <a16:creationId xmlns:a16="http://schemas.microsoft.com/office/drawing/2014/main" id="{EA28F20F-08F2-42B6-889B-CF3A542F2EA1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6068" y="339874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Вмъкване на изображение в страница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E16D4357-1EA2-307B-B119-715F809A23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7286861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34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C262E0D-BB3F-4A06-6951-A7E536996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1036068" y="834919"/>
            <a:ext cx="3978442" cy="4075866"/>
            <a:chOff x="2177734" y="1210034"/>
            <a:chExt cx="3601832" cy="3690034"/>
          </a:xfrm>
        </p:grpSpPr>
        <p:pic>
          <p:nvPicPr>
            <p:cNvPr id="38949" name="Picture 37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50" t="22743" r="35227" b="16708"/>
            <a:stretch/>
          </p:blipFill>
          <p:spPr bwMode="auto">
            <a:xfrm>
              <a:off x="2591780" y="1210034"/>
              <a:ext cx="3187786" cy="3690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Straight Arrow Connector 8"/>
            <p:cNvCxnSpPr/>
            <p:nvPr/>
          </p:nvCxnSpPr>
          <p:spPr>
            <a:xfrm>
              <a:off x="3059832" y="4754044"/>
              <a:ext cx="432048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2177734" y="2859782"/>
              <a:ext cx="414046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2177734" y="3219822"/>
              <a:ext cx="468052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65655F6-1FB1-47D7-A729-8C96E390053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1" t="6600" r="8000" b="14306"/>
          <a:stretch/>
        </p:blipFill>
        <p:spPr>
          <a:xfrm>
            <a:off x="5514944" y="1606790"/>
            <a:ext cx="3556393" cy="239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80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Line 4">
            <a:extLst>
              <a:ext uri="{FF2B5EF4-FFF2-40B4-BE49-F238E27FC236}">
                <a16:creationId xmlns:a16="http://schemas.microsoft.com/office/drawing/2014/main" id="{EF51ECDA-64EE-450F-B3DE-C4C30C1DDFB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3" y="339874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Добавяне на тест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33178462-0E33-D842-FE73-EE840048491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73" name="CorelDRAW" r:id="rId4" imgW="2335662" imgH="2598359" progId="CorelDRAW.Graphic.13">
                  <p:embed/>
                </p:oleObj>
              </mc:Choice>
              <mc:Fallback>
                <p:oleObj name="CorelDRAW" r:id="rId4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33178462-0E33-D842-FE73-EE840048491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C1F4570-6088-5AAE-A225-1C6FE6424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16CDCBA-2685-64C8-6A37-CE76A023691F}"/>
              </a:ext>
            </a:extLst>
          </p:cNvPr>
          <p:cNvGrpSpPr/>
          <p:nvPr/>
        </p:nvGrpSpPr>
        <p:grpSpPr>
          <a:xfrm>
            <a:off x="1371825" y="4082079"/>
            <a:ext cx="2052353" cy="252023"/>
            <a:chOff x="6732240" y="1971040"/>
            <a:chExt cx="2052353" cy="25202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CC90ABA-E236-A972-563B-701C8CC1E7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3075" t="71000" r="1962" b="25733"/>
            <a:stretch/>
          </p:blipFill>
          <p:spPr>
            <a:xfrm>
              <a:off x="6732240" y="1971040"/>
              <a:ext cx="2052353" cy="252023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D1353CC-42DC-4206-44D6-4583DA582611}"/>
                </a:ext>
              </a:extLst>
            </p:cNvPr>
            <p:cNvSpPr/>
            <p:nvPr/>
          </p:nvSpPr>
          <p:spPr>
            <a:xfrm>
              <a:off x="6741987" y="1998223"/>
              <a:ext cx="1885835" cy="188836"/>
            </a:xfrm>
            <a:prstGeom prst="roundRect">
              <a:avLst/>
            </a:prstGeom>
            <a:noFill/>
            <a:ln>
              <a:solidFill>
                <a:srgbClr val="F9801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 dirty="0">
                <a:latin typeface="PT Serif" panose="020A0603040505020204" pitchFamily="18" charset="-52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BCD495A-18F4-4B94-DE10-D60DBAFE0980}"/>
              </a:ext>
            </a:extLst>
          </p:cNvPr>
          <p:cNvSpPr txBox="1"/>
          <p:nvPr/>
        </p:nvSpPr>
        <p:spPr>
          <a:xfrm>
            <a:off x="1479145" y="3254271"/>
            <a:ext cx="2052351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bg-BG" sz="2000" b="1" kern="0" dirty="0">
                <a:solidFill>
                  <a:srgbClr val="0070C0"/>
                </a:solidFill>
                <a:effectLst/>
                <a:latin typeface="PT Serif" panose="020A0603040505020204" pitchFamily="18" charset="-52"/>
                <a:ea typeface="Times New Roman" panose="02020603050405020304" pitchFamily="18" charset="0"/>
              </a:rPr>
              <a:t>Кликваме върху</a:t>
            </a:r>
            <a:endParaRPr lang="bg-BG" sz="2000" b="1" dirty="0">
              <a:solidFill>
                <a:srgbClr val="0070C0"/>
              </a:solidFill>
              <a:latin typeface="PT Serif" panose="020A0603040505020204" pitchFamily="18" charset="-52"/>
            </a:endParaRP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6AA1CA31-DC9B-4031-0540-15B22E568D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21" y="3415419"/>
            <a:ext cx="313885" cy="5331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EA5FC4C-8EB8-B333-361F-D8CE22CCDFAC}"/>
              </a:ext>
            </a:extLst>
          </p:cNvPr>
          <p:cNvGrpSpPr/>
          <p:nvPr/>
        </p:nvGrpSpPr>
        <p:grpSpPr>
          <a:xfrm>
            <a:off x="5088731" y="3428381"/>
            <a:ext cx="2651620" cy="780006"/>
            <a:chOff x="6214699" y="2568004"/>
            <a:chExt cx="2651620" cy="78000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A4FB09E-4F3B-B607-0450-949BC7C3E771}"/>
                </a:ext>
              </a:extLst>
            </p:cNvPr>
            <p:cNvSpPr txBox="1"/>
            <p:nvPr/>
          </p:nvSpPr>
          <p:spPr>
            <a:xfrm>
              <a:off x="6405194" y="2640124"/>
              <a:ext cx="2461125" cy="70788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/>
              </a:solidFill>
            </a:ln>
          </p:spPr>
          <p:txBody>
            <a:bodyPr wrap="square">
              <a:spAutoFit/>
            </a:bodyPr>
            <a:lstStyle/>
            <a:p>
              <a:r>
                <a:rPr lang="bg-BG" sz="2000" b="1" kern="0" dirty="0">
                  <a:solidFill>
                    <a:srgbClr val="0070C0"/>
                  </a:solidFill>
                  <a:effectLst/>
                  <a:latin typeface="PT Serif" panose="020A0603040505020204" pitchFamily="18" charset="-52"/>
                  <a:ea typeface="Times New Roman" panose="02020603050405020304" pitchFamily="18" charset="0"/>
                </a:rPr>
                <a:t>След това</a:t>
              </a:r>
              <a:r>
                <a:rPr lang="en-US" sz="2000" b="1" kern="0" dirty="0">
                  <a:solidFill>
                    <a:srgbClr val="0070C0"/>
                  </a:solidFill>
                  <a:effectLst/>
                  <a:latin typeface="PT Serif" panose="020A0603040505020204" pitchFamily="18" charset="-52"/>
                  <a:ea typeface="Times New Roman" panose="02020603050405020304" pitchFamily="18" charset="0"/>
                </a:rPr>
                <a:t>-&gt;</a:t>
              </a:r>
              <a:r>
                <a:rPr lang="bg-BG" sz="2000" b="1" kern="0" dirty="0">
                  <a:solidFill>
                    <a:srgbClr val="0070C0"/>
                  </a:solidFill>
                  <a:effectLst/>
                  <a:latin typeface="PT Serif" panose="020A0603040505020204" pitchFamily="18" charset="-52"/>
                  <a:ea typeface="Times New Roman" panose="02020603050405020304" pitchFamily="18" charset="0"/>
                </a:rPr>
                <a:t> Дейност </a:t>
              </a:r>
              <a:endParaRPr lang="bg-BG" sz="2000" b="1" dirty="0">
                <a:solidFill>
                  <a:srgbClr val="0070C0"/>
                </a:solidFill>
                <a:latin typeface="PT Serif" panose="020A0603040505020204" pitchFamily="18" charset="-52"/>
              </a:endParaRPr>
            </a:p>
          </p:txBody>
        </p:sp>
        <p:pic>
          <p:nvPicPr>
            <p:cNvPr id="22" name="Picture 21" descr="Logo, icon&#10;&#10;Description automatically generated">
              <a:extLst>
                <a:ext uri="{FF2B5EF4-FFF2-40B4-BE49-F238E27FC236}">
                  <a16:creationId xmlns:a16="http://schemas.microsoft.com/office/drawing/2014/main" id="{DB7BAD9B-B130-D44F-FED7-8524CE534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4699" y="2568004"/>
              <a:ext cx="322650" cy="512589"/>
            </a:xfrm>
            <a:prstGeom prst="rect">
              <a:avLst/>
            </a:prstGeom>
          </p:spPr>
        </p:pic>
      </p:grpSp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ACF00E9B-DF9E-4621-81E4-949FD48E25C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490" y="3496889"/>
            <a:ext cx="638990" cy="512590"/>
          </a:xfrm>
          <a:prstGeom prst="rect">
            <a:avLst/>
          </a:prstGeom>
        </p:spPr>
      </p:pic>
      <p:pic>
        <p:nvPicPr>
          <p:cNvPr id="39975" name="Picture 39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5" b="52380"/>
          <a:stretch/>
        </p:blipFill>
        <p:spPr bwMode="auto">
          <a:xfrm>
            <a:off x="510599" y="987574"/>
            <a:ext cx="8204868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2BCF13FB-A7AB-AC94-C8B9-75B460273B6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139702"/>
            <a:ext cx="364346" cy="315766"/>
          </a:xfrm>
          <a:prstGeom prst="rect">
            <a:avLst/>
          </a:prstGeom>
        </p:spPr>
      </p:pic>
      <p:pic>
        <p:nvPicPr>
          <p:cNvPr id="21" name="Picture 26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76" t="43761" r="50173" b="44829"/>
          <a:stretch/>
        </p:blipFill>
        <p:spPr bwMode="auto">
          <a:xfrm>
            <a:off x="6913021" y="3374688"/>
            <a:ext cx="1144403" cy="117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37A447-5661-4187-B21B-0ADFFE0566F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7" t="3893" r="17710" b="8000"/>
          <a:stretch/>
        </p:blipFill>
        <p:spPr>
          <a:xfrm>
            <a:off x="4316390" y="126722"/>
            <a:ext cx="933666" cy="85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1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 4">
            <a:extLst>
              <a:ext uri="{FF2B5EF4-FFF2-40B4-BE49-F238E27FC236}">
                <a16:creationId xmlns:a16="http://schemas.microsoft.com/office/drawing/2014/main" id="{4A80C974-1C9F-4C47-B7A2-0FC6466E344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3" y="339874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Добавяне на тест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33178462-0E33-D842-FE73-EE84004849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2425781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2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6" name="Object 2">
                        <a:extLst>
                          <a:ext uri="{FF2B5EF4-FFF2-40B4-BE49-F238E27FC236}">
                            <a16:creationId xmlns:a16="http://schemas.microsoft.com/office/drawing/2014/main" id="{0E201637-A79D-97AA-9CEE-EE269862B2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C1F4570-6088-5AAE-A225-1C6FE6424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1" name="Picture 4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6" t="17442" r="20370" b="3902"/>
          <a:stretch/>
        </p:blipFill>
        <p:spPr bwMode="auto">
          <a:xfrm>
            <a:off x="895375" y="847897"/>
            <a:ext cx="4284289" cy="4173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B6A418-36DE-4933-914D-3DCF6094171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7" t="3893" r="17710" b="8000"/>
          <a:stretch/>
        </p:blipFill>
        <p:spPr>
          <a:xfrm>
            <a:off x="4316390" y="126722"/>
            <a:ext cx="933666" cy="85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25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4">
            <a:extLst>
              <a:ext uri="{FF2B5EF4-FFF2-40B4-BE49-F238E27FC236}">
                <a16:creationId xmlns:a16="http://schemas.microsoft.com/office/drawing/2014/main" id="{3173DB06-4717-42B5-9D05-E24D262BB86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02929" y="339874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Редактиране на тест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127886C3-C5A3-710C-0003-2E2F62B5BA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2425781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21" name="CorelDRAW" r:id="rId4" imgW="2335662" imgH="2598359" progId="CorelDRAW.Graphic.13">
                  <p:embed/>
                </p:oleObj>
              </mc:Choice>
              <mc:Fallback>
                <p:oleObj name="CorelDRAW" r:id="rId4" imgW="2335662" imgH="2598359" progId="CorelDRAW.Graphic.13">
                  <p:embed/>
                  <p:pic>
                    <p:nvPicPr>
                      <p:cNvPr id="6" name="Object 2">
                        <a:extLst>
                          <a:ext uri="{FF2B5EF4-FFF2-40B4-BE49-F238E27FC236}">
                            <a16:creationId xmlns:a16="http://schemas.microsoft.com/office/drawing/2014/main" id="{0E201637-A79D-97AA-9CEE-EE269862B2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635B920-AAF6-4F01-2BAE-A9F3F7940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61413" y="1635646"/>
            <a:ext cx="8803201" cy="2051967"/>
            <a:chOff x="0" y="1059582"/>
            <a:chExt cx="8649857" cy="2016224"/>
          </a:xfrm>
        </p:grpSpPr>
        <p:pic>
          <p:nvPicPr>
            <p:cNvPr id="42027" name="Picture 43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130" r="21418" b="44317"/>
            <a:stretch/>
          </p:blipFill>
          <p:spPr bwMode="auto">
            <a:xfrm>
              <a:off x="0" y="1555606"/>
              <a:ext cx="8649857" cy="152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FE2F984-BD4F-AE1B-392E-DBD61F4F29A5}"/>
                </a:ext>
              </a:extLst>
            </p:cNvPr>
            <p:cNvSpPr txBox="1"/>
            <p:nvPr/>
          </p:nvSpPr>
          <p:spPr>
            <a:xfrm>
              <a:off x="5027430" y="1059582"/>
              <a:ext cx="2719636" cy="635073"/>
            </a:xfrm>
            <a:prstGeom prst="rect">
              <a:avLst/>
            </a:prstGeom>
            <a:solidFill>
              <a:srgbClr val="F98012"/>
            </a:solidFill>
            <a:ln>
              <a:solidFill>
                <a:schemeClr val="bg2"/>
              </a:solidFill>
            </a:ln>
          </p:spPr>
          <p:txBody>
            <a:bodyPr wrap="square">
              <a:spAutoFit/>
            </a:bodyPr>
            <a:lstStyle/>
            <a:p>
              <a:r>
                <a:rPr lang="bg-BG" sz="1800" kern="0" dirty="0">
                  <a:solidFill>
                    <a:schemeClr val="bg1"/>
                  </a:solidFill>
                  <a:effectLst/>
                  <a:latin typeface="PT Serif" panose="020A0603040505020204" pitchFamily="18" charset="-52"/>
                  <a:ea typeface="Times New Roman" panose="02020603050405020304" pitchFamily="18" charset="0"/>
                </a:rPr>
                <a:t>Кликваме върху името на теста</a:t>
              </a:r>
              <a:endParaRPr lang="bg-BG" dirty="0">
                <a:solidFill>
                  <a:schemeClr val="bg1"/>
                </a:solidFill>
                <a:latin typeface="PT Serif" panose="020A0603040505020204" pitchFamily="18" charset="-52"/>
              </a:endParaRPr>
            </a:p>
          </p:txBody>
        </p:sp>
        <p:cxnSp>
          <p:nvCxnSpPr>
            <p:cNvPr id="9" name="Straight Arrow Connector 8"/>
            <p:cNvCxnSpPr>
              <a:cxnSpLocks/>
            </p:cNvCxnSpPr>
            <p:nvPr/>
          </p:nvCxnSpPr>
          <p:spPr>
            <a:xfrm flipH="1">
              <a:off x="4720038" y="1779662"/>
              <a:ext cx="614784" cy="390138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4922C1C-287D-42A9-8BCD-4B77631489A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3" t="6601" r="14147" b="15000"/>
          <a:stretch/>
        </p:blipFill>
        <p:spPr>
          <a:xfrm>
            <a:off x="4965127" y="95887"/>
            <a:ext cx="1020232" cy="77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04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>
            <a:extLst>
              <a:ext uri="{FF2B5EF4-FFF2-40B4-BE49-F238E27FC236}">
                <a16:creationId xmlns:a16="http://schemas.microsoft.com/office/drawing/2014/main" id="{1C6118F0-9505-4BDD-9AE9-4276378B43D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977097" y="339874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PT Serif" panose="020A0603040505020204" pitchFamily="18" charset="-52"/>
              </a:rPr>
              <a:t>Промяна на езика - </a:t>
            </a:r>
            <a:r>
              <a:rPr lang="bg-BG" sz="2800" b="1" dirty="0">
                <a:solidFill>
                  <a:srgbClr val="F98012"/>
                </a:solidFill>
                <a:latin typeface="PT Serif" panose="020A0603040505020204" pitchFamily="18" charset="-52"/>
              </a:rPr>
              <a:t>Английски </a:t>
            </a:r>
            <a:endParaRPr lang="bg-BG" sz="4000" b="1" dirty="0">
              <a:solidFill>
                <a:srgbClr val="F98012"/>
              </a:solidFill>
              <a:latin typeface="PT Serif" panose="020A0603040505020204" pitchFamily="18" charset="-52"/>
              <a:ea typeface="+mn-ea"/>
              <a:cs typeface="+mn-cs"/>
            </a:endParaRP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12AEF89D-A698-C6BE-BC57-742842731C0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15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12AEF89D-A698-C6BE-BC57-742842731C0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FCB1EA3F-0ACE-C393-6B45-42C227F87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8064"/>
            <a:ext cx="2627129" cy="67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9440FF-3916-45A6-B64A-3CF2D23CB0F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375" t="16897" r="27951" b="12201"/>
          <a:stretch/>
        </p:blipFill>
        <p:spPr>
          <a:xfrm>
            <a:off x="2051720" y="869693"/>
            <a:ext cx="4862295" cy="4245743"/>
          </a:xfrm>
          <a:prstGeom prst="rect">
            <a:avLst/>
          </a:prstGeom>
        </p:spPr>
      </p:pic>
      <p:pic>
        <p:nvPicPr>
          <p:cNvPr id="10" name="Picture 9" descr="Shape, arrow&#10;&#10;Description automatically generated">
            <a:extLst>
              <a:ext uri="{FF2B5EF4-FFF2-40B4-BE49-F238E27FC236}">
                <a16:creationId xmlns:a16="http://schemas.microsoft.com/office/drawing/2014/main" id="{C4AE914C-38EB-4341-812D-E59AFF7982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691" y="3141840"/>
            <a:ext cx="664690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10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 4">
            <a:extLst>
              <a:ext uri="{FF2B5EF4-FFF2-40B4-BE49-F238E27FC236}">
                <a16:creationId xmlns:a16="http://schemas.microsoft.com/office/drawing/2014/main" id="{387CA80D-AD8D-440F-B88A-DA4BC81442C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3DB258FF-E2D8-5791-D188-A83FAE8BDE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2425781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32" name="CorelDRAW" r:id="rId4" imgW="2335662" imgH="2598359" progId="CorelDRAW.Graphic.13">
                  <p:embed/>
                </p:oleObj>
              </mc:Choice>
              <mc:Fallback>
                <p:oleObj name="CorelDRAW" r:id="rId4" imgW="2335662" imgH="2598359" progId="CorelDRAW.Graphic.13">
                  <p:embed/>
                  <p:pic>
                    <p:nvPicPr>
                      <p:cNvPr id="6" name="Object 2">
                        <a:extLst>
                          <a:ext uri="{FF2B5EF4-FFF2-40B4-BE49-F238E27FC236}">
                            <a16:creationId xmlns:a16="http://schemas.microsoft.com/office/drawing/2014/main" id="{0E201637-A79D-97AA-9CEE-EE269862B2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70E9175D-18A5-0732-FCAE-33F10DD1C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1E5DBD70-ADFE-33C8-02D2-4634172A24F8}"/>
              </a:ext>
            </a:extLst>
          </p:cNvPr>
          <p:cNvSpPr txBox="1">
            <a:spLocks noChangeArrowheads="1"/>
          </p:cNvSpPr>
          <p:nvPr/>
        </p:nvSpPr>
        <p:spPr>
          <a:xfrm>
            <a:off x="1002929" y="339874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Редактиране на тест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E24A625-166D-4CBD-A78B-929ED548A728}"/>
              </a:ext>
            </a:extLst>
          </p:cNvPr>
          <p:cNvGrpSpPr/>
          <p:nvPr/>
        </p:nvGrpSpPr>
        <p:grpSpPr>
          <a:xfrm>
            <a:off x="1240765" y="987574"/>
            <a:ext cx="6324906" cy="4032448"/>
            <a:chOff x="1240765" y="987574"/>
            <a:chExt cx="6139547" cy="391427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5B9CA14-4F63-4A5A-9EB7-3D62B05863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8738" t="25981" r="28737" b="22000"/>
            <a:stretch/>
          </p:blipFill>
          <p:spPr>
            <a:xfrm>
              <a:off x="1691680" y="987574"/>
              <a:ext cx="5688632" cy="3914272"/>
            </a:xfrm>
            <a:prstGeom prst="rect">
              <a:avLst/>
            </a:prstGeom>
          </p:spPr>
        </p:pic>
        <p:pic>
          <p:nvPicPr>
            <p:cNvPr id="10" name="Picture 9" descr="Shape, arrow&#10;&#10;Description automatically generated">
              <a:extLst>
                <a:ext uri="{FF2B5EF4-FFF2-40B4-BE49-F238E27FC236}">
                  <a16:creationId xmlns:a16="http://schemas.microsoft.com/office/drawing/2014/main" id="{2BCF13FB-A7AB-AC94-C8B9-75B46027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0765" y="2148991"/>
              <a:ext cx="522579" cy="452901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2FB5924C-6682-4B2E-9630-E0D488DAB95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3" t="6601" r="14147" b="15000"/>
          <a:stretch/>
        </p:blipFill>
        <p:spPr>
          <a:xfrm>
            <a:off x="4932040" y="152881"/>
            <a:ext cx="1094270" cy="83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95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4">
            <a:extLst>
              <a:ext uri="{FF2B5EF4-FFF2-40B4-BE49-F238E27FC236}">
                <a16:creationId xmlns:a16="http://schemas.microsoft.com/office/drawing/2014/main" id="{781925B1-0E8A-42A5-913A-F97E2B8EC6BB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974840" y="339874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Добавяне на въпрос към тест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9B43FE19-37E9-E7B0-6BFE-66CFAAF6B2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2425781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54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6" name="Object 2">
                        <a:extLst>
                          <a:ext uri="{FF2B5EF4-FFF2-40B4-BE49-F238E27FC236}">
                            <a16:creationId xmlns:a16="http://schemas.microsoft.com/office/drawing/2014/main" id="{0E201637-A79D-97AA-9CEE-EE269862B2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E59A70D2-5023-2DCD-2BE6-C6A1F0D69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277A930-6EB6-4A03-9A6F-8F5EBA7D8414}"/>
              </a:ext>
            </a:extLst>
          </p:cNvPr>
          <p:cNvGrpSpPr/>
          <p:nvPr/>
        </p:nvGrpSpPr>
        <p:grpSpPr>
          <a:xfrm>
            <a:off x="0" y="1663185"/>
            <a:ext cx="9144000" cy="2309807"/>
            <a:chOff x="0" y="1663185"/>
            <a:chExt cx="9144000" cy="230980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3A887C3-724D-4A51-936D-0673268290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5981" b="29112"/>
            <a:stretch/>
          </p:blipFill>
          <p:spPr>
            <a:xfrm>
              <a:off x="0" y="1663185"/>
              <a:ext cx="9144000" cy="2309807"/>
            </a:xfrm>
            <a:prstGeom prst="rect">
              <a:avLst/>
            </a:prstGeom>
          </p:spPr>
        </p:pic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9D1EBA72-41E0-4E92-CA84-9C5CAE57E463}"/>
                </a:ext>
              </a:extLst>
            </p:cNvPr>
            <p:cNvCxnSpPr>
              <a:cxnSpLocks/>
            </p:cNvCxnSpPr>
            <p:nvPr/>
          </p:nvCxnSpPr>
          <p:spPr>
            <a:xfrm>
              <a:off x="7020272" y="3723878"/>
              <a:ext cx="609351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D1EBA72-41E0-4E92-CA84-9C5CAE57E463}"/>
                </a:ext>
              </a:extLst>
            </p:cNvPr>
            <p:cNvCxnSpPr>
              <a:cxnSpLocks/>
            </p:cNvCxnSpPr>
            <p:nvPr/>
          </p:nvCxnSpPr>
          <p:spPr>
            <a:xfrm>
              <a:off x="7020273" y="3441576"/>
              <a:ext cx="609351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D1EBA72-41E0-4E92-CA84-9C5CAE57E463}"/>
                </a:ext>
              </a:extLst>
            </p:cNvPr>
            <p:cNvCxnSpPr>
              <a:cxnSpLocks/>
            </p:cNvCxnSpPr>
            <p:nvPr/>
          </p:nvCxnSpPr>
          <p:spPr>
            <a:xfrm>
              <a:off x="7020273" y="3585592"/>
              <a:ext cx="609351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90120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>
            <a:extLst>
              <a:ext uri="{FF2B5EF4-FFF2-40B4-BE49-F238E27FC236}">
                <a16:creationId xmlns:a16="http://schemas.microsoft.com/office/drawing/2014/main" id="{23F2EEC7-54E2-43C3-A1EB-6F47D4F2317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46527" y="339874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Типове въпроси към тест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26AFB46D-AD93-68F1-A46B-FBFF035D6E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2425781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79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6" name="Object 2">
                        <a:extLst>
                          <a:ext uri="{FF2B5EF4-FFF2-40B4-BE49-F238E27FC236}">
                            <a16:creationId xmlns:a16="http://schemas.microsoft.com/office/drawing/2014/main" id="{0E201637-A79D-97AA-9CEE-EE269862B2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94E367A5-52E9-F24B-AC19-EBC2B99F4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100" name="Picture 4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72" t="22624" r="36245" b="16064"/>
          <a:stretch/>
        </p:blipFill>
        <p:spPr bwMode="auto">
          <a:xfrm>
            <a:off x="755576" y="826621"/>
            <a:ext cx="3168352" cy="3975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101" name="Picture 4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0" t="22708" r="36076" b="16589"/>
          <a:stretch/>
        </p:blipFill>
        <p:spPr bwMode="auto">
          <a:xfrm>
            <a:off x="4748019" y="847897"/>
            <a:ext cx="3136349" cy="393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823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>
            <a:extLst>
              <a:ext uri="{FF2B5EF4-FFF2-40B4-BE49-F238E27FC236}">
                <a16:creationId xmlns:a16="http://schemas.microsoft.com/office/drawing/2014/main" id="{C9231A9B-4259-41EA-B33C-1D42F103D90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pic>
        <p:nvPicPr>
          <p:cNvPr id="46125" name="Picture 4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0" r="21513" b="29826"/>
          <a:stretch/>
        </p:blipFill>
        <p:spPr bwMode="auto">
          <a:xfrm>
            <a:off x="287327" y="1131590"/>
            <a:ext cx="8494090" cy="310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51769" y="339874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Банка с въпроси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65C76595-7BC1-B99A-2F10-87EE11B529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2425781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02" name="CorelDRAW" r:id="rId4" imgW="2335662" imgH="2598359" progId="CorelDRAW.Graphic.13">
                  <p:embed/>
                </p:oleObj>
              </mc:Choice>
              <mc:Fallback>
                <p:oleObj name="CorelDRAW" r:id="rId4" imgW="2335662" imgH="2598359" progId="CorelDRAW.Graphic.13">
                  <p:embed/>
                  <p:pic>
                    <p:nvPicPr>
                      <p:cNvPr id="6" name="Object 2">
                        <a:extLst>
                          <a:ext uri="{FF2B5EF4-FFF2-40B4-BE49-F238E27FC236}">
                            <a16:creationId xmlns:a16="http://schemas.microsoft.com/office/drawing/2014/main" id="{0E201637-A79D-97AA-9CEE-EE269862B2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B7E2F9B-2722-9B62-64DF-B219BCF1D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Shape, arrow&#10;&#10;Description automatically generated">
            <a:extLst>
              <a:ext uri="{FF2B5EF4-FFF2-40B4-BE49-F238E27FC236}">
                <a16:creationId xmlns:a16="http://schemas.microsoft.com/office/drawing/2014/main" id="{2BCF13FB-A7AB-AC94-C8B9-75B46027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13620" y="2159265"/>
            <a:ext cx="458823" cy="39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2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 4">
            <a:extLst>
              <a:ext uri="{FF2B5EF4-FFF2-40B4-BE49-F238E27FC236}">
                <a16:creationId xmlns:a16="http://schemas.microsoft.com/office/drawing/2014/main" id="{DD329314-3836-465E-9253-97487F3B407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B9A7C6-0EE3-45CF-B5FB-DC901643BC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1" t="27257" r="43699" b="12200"/>
          <a:stretch/>
        </p:blipFill>
        <p:spPr>
          <a:xfrm>
            <a:off x="1674479" y="1476261"/>
            <a:ext cx="5705833" cy="3628709"/>
          </a:xfrm>
          <a:prstGeom prst="rect">
            <a:avLst/>
          </a:prstGeom>
        </p:spPr>
      </p:pic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D61C60B0-49E9-589C-238D-0463FD1FE0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2425781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27" name="CorelDRAW" r:id="rId4" imgW="2335662" imgH="2598359" progId="CorelDRAW.Graphic.13">
                  <p:embed/>
                </p:oleObj>
              </mc:Choice>
              <mc:Fallback>
                <p:oleObj name="CorelDRAW" r:id="rId4" imgW="2335662" imgH="2598359" progId="CorelDRAW.Graphic.13">
                  <p:embed/>
                  <p:pic>
                    <p:nvPicPr>
                      <p:cNvPr id="6" name="Object 2">
                        <a:extLst>
                          <a:ext uri="{FF2B5EF4-FFF2-40B4-BE49-F238E27FC236}">
                            <a16:creationId xmlns:a16="http://schemas.microsoft.com/office/drawing/2014/main" id="{0E201637-A79D-97AA-9CEE-EE269862B2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D940298-7846-4A64-44BF-E2351CBB1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476D93BD-AC14-1FC6-33FE-725C31BEF250}"/>
              </a:ext>
            </a:extLst>
          </p:cNvPr>
          <p:cNvSpPr txBox="1">
            <a:spLocks noChangeArrowheads="1"/>
          </p:cNvSpPr>
          <p:nvPr/>
        </p:nvSpPr>
        <p:spPr>
          <a:xfrm>
            <a:off x="1051769" y="339874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Банка с въпроси - категории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979806-75C4-4437-A70E-389D220ECA00}"/>
              </a:ext>
            </a:extLst>
          </p:cNvPr>
          <p:cNvSpPr txBox="1"/>
          <p:nvPr/>
        </p:nvSpPr>
        <p:spPr>
          <a:xfrm>
            <a:off x="539552" y="909857"/>
            <a:ext cx="8208912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bg-BG" b="1" kern="0" dirty="0">
                <a:latin typeface="PT Serif" panose="020A0603040505020204" pitchFamily="18" charset="-52"/>
              </a:rPr>
              <a:t>Въпросите може да се организират в отделни категории. </a:t>
            </a:r>
            <a:endParaRPr lang="bg-BG" b="1" dirty="0">
              <a:solidFill>
                <a:srgbClr val="FF7F00"/>
              </a:solidFill>
              <a:latin typeface="PT Serif" panose="020A0603040505020204" pitchFamily="18" charset="-52"/>
            </a:endParaRPr>
          </a:p>
        </p:txBody>
      </p:sp>
      <p:pic>
        <p:nvPicPr>
          <p:cNvPr id="12" name="Picture 11" descr="Shape, arrow&#10;&#10;Description automatically generated">
            <a:extLst>
              <a:ext uri="{FF2B5EF4-FFF2-40B4-BE49-F238E27FC236}">
                <a16:creationId xmlns:a16="http://schemas.microsoft.com/office/drawing/2014/main" id="{2BCF13FB-A7AB-AC94-C8B9-75B46027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888" y="2892969"/>
            <a:ext cx="458823" cy="39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8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 4">
            <a:extLst>
              <a:ext uri="{FF2B5EF4-FFF2-40B4-BE49-F238E27FC236}">
                <a16:creationId xmlns:a16="http://schemas.microsoft.com/office/drawing/2014/main" id="{29A6000B-6C0E-4B91-B17D-2F1269AFFA1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D61C60B0-49E9-589C-238D-0463FD1FE09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18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D61C60B0-49E9-589C-238D-0463FD1FE09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D940298-7846-4A64-44BF-E2351CBB1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476D93BD-AC14-1FC6-33FE-725C31BEF250}"/>
              </a:ext>
            </a:extLst>
          </p:cNvPr>
          <p:cNvSpPr txBox="1">
            <a:spLocks noChangeArrowheads="1"/>
          </p:cNvSpPr>
          <p:nvPr/>
        </p:nvSpPr>
        <p:spPr>
          <a:xfrm>
            <a:off x="1051769" y="339874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Банка с въпроси - категории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946BB0-7BC8-4232-A880-F0AC8C65BC94}"/>
              </a:ext>
            </a:extLst>
          </p:cNvPr>
          <p:cNvSpPr txBox="1"/>
          <p:nvPr/>
        </p:nvSpPr>
        <p:spPr>
          <a:xfrm>
            <a:off x="446016" y="1032604"/>
            <a:ext cx="5642543" cy="369332"/>
          </a:xfrm>
          <a:prstGeom prst="rect">
            <a:avLst/>
          </a:prstGeom>
          <a:solidFill>
            <a:srgbClr val="F98012"/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bg-BG" b="1" kern="0" dirty="0">
                <a:solidFill>
                  <a:schemeClr val="bg1"/>
                </a:solidFill>
                <a:latin typeface="PT Serif" panose="020A0603040505020204" pitchFamily="18" charset="-52"/>
              </a:rPr>
              <a:t>За да изберем категория кликваме върху нея. </a:t>
            </a:r>
            <a:endParaRPr lang="bg-BG" b="1" dirty="0">
              <a:solidFill>
                <a:schemeClr val="bg1"/>
              </a:solidFill>
              <a:latin typeface="PT Serif" panose="020A0603040505020204" pitchFamily="18" charset="-5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C5189A-24EE-499B-A590-AA0FC9F4FC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54" t="25846" r="35038" b="8000"/>
          <a:stretch/>
        </p:blipFill>
        <p:spPr>
          <a:xfrm>
            <a:off x="1715010" y="1586643"/>
            <a:ext cx="5898365" cy="3556857"/>
          </a:xfrm>
          <a:prstGeom prst="rect">
            <a:avLst/>
          </a:prstGeom>
        </p:spPr>
      </p:pic>
      <p:pic>
        <p:nvPicPr>
          <p:cNvPr id="12" name="Picture 11" descr="Shape, arrow&#10;&#10;Description automatically generated">
            <a:extLst>
              <a:ext uri="{FF2B5EF4-FFF2-40B4-BE49-F238E27FC236}">
                <a16:creationId xmlns:a16="http://schemas.microsoft.com/office/drawing/2014/main" id="{2BCF13FB-A7AB-AC94-C8B9-75B46027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075806"/>
            <a:ext cx="458823" cy="39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02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 4">
            <a:extLst>
              <a:ext uri="{FF2B5EF4-FFF2-40B4-BE49-F238E27FC236}">
                <a16:creationId xmlns:a16="http://schemas.microsoft.com/office/drawing/2014/main" id="{33FBFB78-F01C-47B6-BCA0-3CE648914557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54C950AE-2E51-02FE-B35C-9AE115E3E9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2425781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53" name="CorelDRAW" r:id="rId4" imgW="2335662" imgH="2598359" progId="CorelDRAW.Graphic.13">
                  <p:embed/>
                </p:oleObj>
              </mc:Choice>
              <mc:Fallback>
                <p:oleObj name="CorelDRAW" r:id="rId4" imgW="2335662" imgH="2598359" progId="CorelDRAW.Graphic.13">
                  <p:embed/>
                  <p:pic>
                    <p:nvPicPr>
                      <p:cNvPr id="6" name="Object 2">
                        <a:extLst>
                          <a:ext uri="{FF2B5EF4-FFF2-40B4-BE49-F238E27FC236}">
                            <a16:creationId xmlns:a16="http://schemas.microsoft.com/office/drawing/2014/main" id="{0E201637-A79D-97AA-9CEE-EE269862B2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54649F18-8040-6058-B8BF-7921C59A9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BE24FC12-28C3-03F7-0900-06D793AA5E26}"/>
              </a:ext>
            </a:extLst>
          </p:cNvPr>
          <p:cNvSpPr txBox="1">
            <a:spLocks noChangeArrowheads="1"/>
          </p:cNvSpPr>
          <p:nvPr/>
        </p:nvSpPr>
        <p:spPr>
          <a:xfrm>
            <a:off x="1051769" y="339874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Банка с въпроси</a:t>
            </a:r>
            <a:r>
              <a:rPr lang="bg-BG" sz="2800" b="1" dirty="0">
                <a:solidFill>
                  <a:srgbClr val="0070C0"/>
                </a:solidFill>
                <a:latin typeface="PT Serif" panose="020A0603040505020204" pitchFamily="18" charset="-52"/>
              </a:rPr>
              <a:t>- категории</a:t>
            </a:r>
          </a:p>
          <a:p>
            <a:pPr algn="l" eaLnBrk="1" hangingPunct="1">
              <a:defRPr/>
            </a:pPr>
            <a:endParaRPr lang="bg-BG" sz="2800" b="1" dirty="0">
              <a:solidFill>
                <a:srgbClr val="0070C0"/>
              </a:solidFill>
              <a:latin typeface="PT Serif" panose="020A0603040505020204" pitchFamily="18" charset="-52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979806-75C4-4437-A70E-389D220ECA00}"/>
              </a:ext>
            </a:extLst>
          </p:cNvPr>
          <p:cNvSpPr txBox="1"/>
          <p:nvPr/>
        </p:nvSpPr>
        <p:spPr>
          <a:xfrm>
            <a:off x="539552" y="909857"/>
            <a:ext cx="8208912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bg-BG" b="1" kern="0" dirty="0">
                <a:latin typeface="PT Serif" panose="020A0603040505020204" pitchFamily="18" charset="-52"/>
              </a:rPr>
              <a:t>Избираме коя да бъде родителската категория. </a:t>
            </a:r>
            <a:endParaRPr lang="bg-BG" b="1" dirty="0">
              <a:solidFill>
                <a:srgbClr val="FF7F00"/>
              </a:solidFill>
              <a:latin typeface="PT Serif" panose="020A0603040505020204" pitchFamily="18" charset="-5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EF46FA-0604-4C67-9970-7A9C87A0FC5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5981" b="12200"/>
          <a:stretch/>
        </p:blipFill>
        <p:spPr>
          <a:xfrm>
            <a:off x="0" y="1336332"/>
            <a:ext cx="9144000" cy="3179634"/>
          </a:xfrm>
          <a:prstGeom prst="rect">
            <a:avLst/>
          </a:prstGeom>
        </p:spPr>
      </p:pic>
      <p:pic>
        <p:nvPicPr>
          <p:cNvPr id="10" name="Picture 9" descr="Shape, arrow&#10;&#10;Description automatically generated">
            <a:extLst>
              <a:ext uri="{FF2B5EF4-FFF2-40B4-BE49-F238E27FC236}">
                <a16:creationId xmlns:a16="http://schemas.microsoft.com/office/drawing/2014/main" id="{2DE817DB-6D0A-4FF4-9FE3-5BE3F988843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4750" y="1666234"/>
            <a:ext cx="458823" cy="397646"/>
          </a:xfrm>
          <a:prstGeom prst="rect">
            <a:avLst/>
          </a:prstGeom>
        </p:spPr>
      </p:pic>
      <p:pic>
        <p:nvPicPr>
          <p:cNvPr id="11" name="Picture 10" descr="Shape, arrow&#10;&#10;Description automatically generated">
            <a:extLst>
              <a:ext uri="{FF2B5EF4-FFF2-40B4-BE49-F238E27FC236}">
                <a16:creationId xmlns:a16="http://schemas.microsoft.com/office/drawing/2014/main" id="{4B92D45E-68B7-4B41-90FF-B2F22C58B2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77316" y="2497915"/>
            <a:ext cx="458823" cy="397646"/>
          </a:xfrm>
          <a:prstGeom prst="rect">
            <a:avLst/>
          </a:prstGeom>
        </p:spPr>
      </p:pic>
      <p:pic>
        <p:nvPicPr>
          <p:cNvPr id="12" name="Picture 11" descr="Shape, arrow&#10;&#10;Description automatically generated">
            <a:extLst>
              <a:ext uri="{FF2B5EF4-FFF2-40B4-BE49-F238E27FC236}">
                <a16:creationId xmlns:a16="http://schemas.microsoft.com/office/drawing/2014/main" id="{EC4BABCA-DCEE-4899-9FB9-0EA825988B0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41013" y="4144874"/>
            <a:ext cx="458823" cy="39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777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4">
            <a:extLst>
              <a:ext uri="{FF2B5EF4-FFF2-40B4-BE49-F238E27FC236}">
                <a16:creationId xmlns:a16="http://schemas.microsoft.com/office/drawing/2014/main" id="{23848565-F3A7-4998-83B4-E676DC5A358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115616" y="339874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PT Serif" panose="020A0603040505020204" pitchFamily="18" charset="-52"/>
              </a:rPr>
              <a:t>Банка с въпроси- категории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20F6E512-D048-B743-08B4-E55DB71477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4745096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31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D931A56A-5ED8-C9EF-C411-F83C7031C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979806-75C4-4437-A70E-389D220ECA00}"/>
              </a:ext>
            </a:extLst>
          </p:cNvPr>
          <p:cNvSpPr txBox="1"/>
          <p:nvPr/>
        </p:nvSpPr>
        <p:spPr>
          <a:xfrm>
            <a:off x="539552" y="909857"/>
            <a:ext cx="8208912" cy="369332"/>
          </a:xfrm>
          <a:prstGeom prst="rect">
            <a:avLst/>
          </a:prstGeom>
          <a:solidFill>
            <a:srgbClr val="F98012"/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bg-BG" b="1" kern="0" dirty="0">
                <a:solidFill>
                  <a:schemeClr val="bg1"/>
                </a:solidFill>
                <a:latin typeface="PT Serif" panose="020A0603040505020204" pitchFamily="18" charset="-52"/>
              </a:rPr>
              <a:t>Три въпроса в категория „Тест Раздел 1“ . </a:t>
            </a:r>
            <a:endParaRPr lang="bg-BG" b="1" dirty="0">
              <a:solidFill>
                <a:schemeClr val="bg1"/>
              </a:solidFill>
              <a:latin typeface="PT Serif" panose="020A0603040505020204" pitchFamily="18" charset="-52"/>
            </a:endParaRPr>
          </a:p>
        </p:txBody>
      </p:sp>
      <p:pic>
        <p:nvPicPr>
          <p:cNvPr id="25" name="Picture 24" descr="Shape, arrow&#10;&#10;Description automatically generated">
            <a:extLst>
              <a:ext uri="{FF2B5EF4-FFF2-40B4-BE49-F238E27FC236}">
                <a16:creationId xmlns:a16="http://schemas.microsoft.com/office/drawing/2014/main" id="{2BCF13FB-A7AB-AC94-C8B9-75B46027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80399" y="1882258"/>
            <a:ext cx="458823" cy="3976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EEBF29-19A8-4A75-8066-32040DBAFD4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50" t="16485" r="3538" b="9401"/>
          <a:stretch/>
        </p:blipFill>
        <p:spPr>
          <a:xfrm>
            <a:off x="366774" y="1320260"/>
            <a:ext cx="8568952" cy="3812086"/>
          </a:xfrm>
          <a:prstGeom prst="rect">
            <a:avLst/>
          </a:prstGeom>
        </p:spPr>
      </p:pic>
      <p:pic>
        <p:nvPicPr>
          <p:cNvPr id="26" name="Picture 25" descr="Shape, arrow&#10;&#10;Description automatically generated">
            <a:extLst>
              <a:ext uri="{FF2B5EF4-FFF2-40B4-BE49-F238E27FC236}">
                <a16:creationId xmlns:a16="http://schemas.microsoft.com/office/drawing/2014/main" id="{2BCF13FB-A7AB-AC94-C8B9-75B46027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61291" y="1352151"/>
            <a:ext cx="458823" cy="39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68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 4">
            <a:extLst>
              <a:ext uri="{FF2B5EF4-FFF2-40B4-BE49-F238E27FC236}">
                <a16:creationId xmlns:a16="http://schemas.microsoft.com/office/drawing/2014/main" id="{5C171C8A-3485-4518-A8C5-4D617D7B4FA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115616" y="339874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PT Serif" panose="020A0603040505020204" pitchFamily="18" charset="-52"/>
              </a:rPr>
              <a:t>Банка с въпроси- категории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20F6E512-D048-B743-08B4-E55DB71477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214709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54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D931A56A-5ED8-C9EF-C411-F83C7031C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979806-75C4-4437-A70E-389D220ECA00}"/>
              </a:ext>
            </a:extLst>
          </p:cNvPr>
          <p:cNvSpPr txBox="1"/>
          <p:nvPr/>
        </p:nvSpPr>
        <p:spPr>
          <a:xfrm>
            <a:off x="-1" y="909857"/>
            <a:ext cx="9143999" cy="369332"/>
          </a:xfrm>
          <a:prstGeom prst="rect">
            <a:avLst/>
          </a:prstGeom>
          <a:solidFill>
            <a:srgbClr val="F98012"/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bg-BG" b="1" kern="0" dirty="0">
                <a:solidFill>
                  <a:schemeClr val="bg1"/>
                </a:solidFill>
                <a:latin typeface="PT Serif" panose="020A0603040505020204" pitchFamily="18" charset="-52"/>
              </a:rPr>
              <a:t>След като имаме въпроси в банката с въпроси може да създадем теста . </a:t>
            </a:r>
            <a:endParaRPr lang="bg-BG" b="1" dirty="0">
              <a:solidFill>
                <a:schemeClr val="bg1"/>
              </a:solidFill>
              <a:latin typeface="PT Serif" panose="020A0603040505020204" pitchFamily="18" charset="-5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A97E7F-6F2E-4388-8CFB-4069FB2312F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4447" b="36000"/>
          <a:stretch/>
        </p:blipFill>
        <p:spPr>
          <a:xfrm>
            <a:off x="136" y="1986599"/>
            <a:ext cx="9144000" cy="2034397"/>
          </a:xfrm>
          <a:prstGeom prst="rect">
            <a:avLst/>
          </a:prstGeom>
        </p:spPr>
      </p:pic>
      <p:pic>
        <p:nvPicPr>
          <p:cNvPr id="26" name="Picture 25" descr="Shape, arrow&#10;&#10;Description automatically generated">
            <a:extLst>
              <a:ext uri="{FF2B5EF4-FFF2-40B4-BE49-F238E27FC236}">
                <a16:creationId xmlns:a16="http://schemas.microsoft.com/office/drawing/2014/main" id="{2BCF13FB-A7AB-AC94-C8B9-75B46027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42256"/>
            <a:ext cx="458823" cy="39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7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4">
            <a:extLst>
              <a:ext uri="{FF2B5EF4-FFF2-40B4-BE49-F238E27FC236}">
                <a16:creationId xmlns:a16="http://schemas.microsoft.com/office/drawing/2014/main" id="{C4F66509-20F8-45D9-B792-4A8B8E8C067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115616" y="339874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PT Serif" panose="020A0603040505020204" pitchFamily="18" charset="-52"/>
              </a:rPr>
              <a:t>Банка с въпроси- категории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20F6E512-D048-B743-08B4-E55DB71477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3673361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79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D931A56A-5ED8-C9EF-C411-F83C7031C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979806-75C4-4437-A70E-389D220ECA00}"/>
              </a:ext>
            </a:extLst>
          </p:cNvPr>
          <p:cNvSpPr txBox="1"/>
          <p:nvPr/>
        </p:nvSpPr>
        <p:spPr>
          <a:xfrm>
            <a:off x="539552" y="909857"/>
            <a:ext cx="8208912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bg-BG" b="1" kern="0" dirty="0">
                <a:latin typeface="PT Serif" panose="020A0603040505020204" pitchFamily="18" charset="-52"/>
              </a:rPr>
              <a:t>Избираме категорията, от която искаме да използваме въпроси. </a:t>
            </a:r>
            <a:endParaRPr lang="bg-BG" b="1" dirty="0">
              <a:solidFill>
                <a:srgbClr val="FF7F00"/>
              </a:solidFill>
              <a:latin typeface="PT Serif" panose="020A0603040505020204" pitchFamily="18" charset="-5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DF504C-3C72-4B83-B3BF-03185175B7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887" t="14306" r="31888" b="51400"/>
          <a:stretch/>
        </p:blipFill>
        <p:spPr>
          <a:xfrm>
            <a:off x="1171788" y="1401936"/>
            <a:ext cx="6237372" cy="3321568"/>
          </a:xfrm>
          <a:prstGeom prst="rect">
            <a:avLst/>
          </a:prstGeom>
        </p:spPr>
      </p:pic>
      <p:pic>
        <p:nvPicPr>
          <p:cNvPr id="14" name="Picture 13" descr="Shape, arrow&#10;&#10;Description automatically generated">
            <a:extLst>
              <a:ext uri="{FF2B5EF4-FFF2-40B4-BE49-F238E27FC236}">
                <a16:creationId xmlns:a16="http://schemas.microsoft.com/office/drawing/2014/main" id="{D2F5E4A6-781F-4AC4-B7F3-D927D0A21B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14596" y="1810251"/>
            <a:ext cx="458823" cy="397646"/>
          </a:xfrm>
          <a:prstGeom prst="rect">
            <a:avLst/>
          </a:prstGeom>
        </p:spPr>
      </p:pic>
      <p:pic>
        <p:nvPicPr>
          <p:cNvPr id="15" name="Picture 14" descr="Shape, arrow&#10;&#10;Description automatically generated">
            <a:extLst>
              <a:ext uri="{FF2B5EF4-FFF2-40B4-BE49-F238E27FC236}">
                <a16:creationId xmlns:a16="http://schemas.microsoft.com/office/drawing/2014/main" id="{81D7B75B-4380-449D-8657-FDE7EA8534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409160" y="2863897"/>
            <a:ext cx="458823" cy="397646"/>
          </a:xfrm>
          <a:prstGeom prst="rect">
            <a:avLst/>
          </a:prstGeom>
        </p:spPr>
      </p:pic>
      <p:pic>
        <p:nvPicPr>
          <p:cNvPr id="16" name="Picture 15" descr="Shape, arrow&#10;&#10;Description automatically generated">
            <a:extLst>
              <a:ext uri="{FF2B5EF4-FFF2-40B4-BE49-F238E27FC236}">
                <a16:creationId xmlns:a16="http://schemas.microsoft.com/office/drawing/2014/main" id="{B882DE7A-DADC-48CE-8E9F-3217FDFF6C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31651" y="4325858"/>
            <a:ext cx="458823" cy="39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57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 4">
            <a:extLst>
              <a:ext uri="{FF2B5EF4-FFF2-40B4-BE49-F238E27FC236}">
                <a16:creationId xmlns:a16="http://schemas.microsoft.com/office/drawing/2014/main" id="{FB6908E4-F386-42F0-9A0F-E6D6060C723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925512" y="339502"/>
            <a:ext cx="8218488" cy="55840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След влизане</a:t>
            </a:r>
            <a:r>
              <a:rPr lang="en-US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…</a:t>
            </a:r>
            <a:endParaRPr lang="bg-BG" sz="2800" b="1" dirty="0">
              <a:solidFill>
                <a:srgbClr val="0070C0"/>
              </a:solidFill>
              <a:latin typeface="PT Serif" panose="020A0603040505020204" pitchFamily="18" charset="-52"/>
              <a:ea typeface="+mn-ea"/>
              <a:cs typeface="+mn-cs"/>
            </a:endParaRP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31937153-667A-2216-4063-A7B43DB7A1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2425781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5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6" name="Object 2">
                        <a:extLst>
                          <a:ext uri="{FF2B5EF4-FFF2-40B4-BE49-F238E27FC236}">
                            <a16:creationId xmlns:a16="http://schemas.microsoft.com/office/drawing/2014/main" id="{0E201637-A79D-97AA-9CEE-EE269862B2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FEEDB1CD-01E4-13D8-EB7D-631BAEF20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B5EEE8-C143-414E-81DA-ACA3D67C63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030" r="24801" b="6600"/>
          <a:stretch/>
        </p:blipFill>
        <p:spPr>
          <a:xfrm>
            <a:off x="1259632" y="901325"/>
            <a:ext cx="6264696" cy="376614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8722D7B-6569-437E-8975-F2ADA5EE936C}"/>
              </a:ext>
            </a:extLst>
          </p:cNvPr>
          <p:cNvSpPr/>
          <p:nvPr/>
        </p:nvSpPr>
        <p:spPr>
          <a:xfrm>
            <a:off x="3347864" y="4257822"/>
            <a:ext cx="582391" cy="2160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T Serif" panose="020A0603040505020204" pitchFamily="18" charset="-52"/>
            </a:endParaRPr>
          </a:p>
        </p:txBody>
      </p:sp>
      <p:pic>
        <p:nvPicPr>
          <p:cNvPr id="6" name="Picture 5" descr="A close-up of a human body&#10;&#10;Description automatically generated with low confidence">
            <a:extLst>
              <a:ext uri="{FF2B5EF4-FFF2-40B4-BE49-F238E27FC236}">
                <a16:creationId xmlns:a16="http://schemas.microsoft.com/office/drawing/2014/main" id="{FD869622-75C1-D5B0-D4A0-8D3877A60D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0">
            <a:off x="1563787" y="2673133"/>
            <a:ext cx="1584176" cy="2217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4">
            <a:extLst>
              <a:ext uri="{FF2B5EF4-FFF2-40B4-BE49-F238E27FC236}">
                <a16:creationId xmlns:a16="http://schemas.microsoft.com/office/drawing/2014/main" id="{1B457500-8A64-405F-9D58-6C5FF975832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B285EA-13D1-46FF-ACBF-161B531F14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408" b="14306"/>
          <a:stretch/>
        </p:blipFill>
        <p:spPr>
          <a:xfrm>
            <a:off x="0" y="1356975"/>
            <a:ext cx="9144000" cy="3100850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115616" y="339874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PT Serif" panose="020A0603040505020204" pitchFamily="18" charset="-52"/>
              </a:rPr>
              <a:t>Банка с въпроси- категории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20F6E512-D048-B743-08B4-E55DB71477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8596657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902" name="CorelDRAW" r:id="rId4" imgW="2335662" imgH="2598359" progId="CorelDRAW.Graphic.13">
                  <p:embed/>
                </p:oleObj>
              </mc:Choice>
              <mc:Fallback>
                <p:oleObj name="CorelDRAW" r:id="rId4" imgW="2335662" imgH="2598359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D931A56A-5ED8-C9EF-C411-F83C7031C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979806-75C4-4437-A70E-389D220ECA00}"/>
              </a:ext>
            </a:extLst>
          </p:cNvPr>
          <p:cNvSpPr txBox="1"/>
          <p:nvPr/>
        </p:nvSpPr>
        <p:spPr>
          <a:xfrm>
            <a:off x="-1" y="900617"/>
            <a:ext cx="4572001" cy="369332"/>
          </a:xfrm>
          <a:prstGeom prst="rect">
            <a:avLst/>
          </a:prstGeom>
          <a:solidFill>
            <a:srgbClr val="F98012"/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bg-BG" b="1" kern="0" dirty="0">
                <a:solidFill>
                  <a:schemeClr val="bg1"/>
                </a:solidFill>
                <a:latin typeface="PT Serif" panose="020A0603040505020204" pitchFamily="18" charset="-52"/>
              </a:rPr>
              <a:t>Готовият тест изглежда така: </a:t>
            </a:r>
            <a:endParaRPr lang="bg-BG" b="1" dirty="0">
              <a:solidFill>
                <a:schemeClr val="bg1"/>
              </a:solidFill>
              <a:latin typeface="PT Serif" panose="020A0603040505020204" pitchFamily="18" charset="-5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979806-75C4-4437-A70E-389D220ECA00}"/>
              </a:ext>
            </a:extLst>
          </p:cNvPr>
          <p:cNvSpPr txBox="1"/>
          <p:nvPr/>
        </p:nvSpPr>
        <p:spPr>
          <a:xfrm>
            <a:off x="3433401" y="4488199"/>
            <a:ext cx="5710597" cy="369332"/>
          </a:xfrm>
          <a:prstGeom prst="rect">
            <a:avLst/>
          </a:prstGeom>
          <a:solidFill>
            <a:srgbClr val="F98012"/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bg-BG" b="1" kern="0" dirty="0">
                <a:solidFill>
                  <a:schemeClr val="bg1"/>
                </a:solidFill>
                <a:latin typeface="PT Serif" panose="020A0603040505020204" pitchFamily="18" charset="-52"/>
              </a:rPr>
              <a:t>Винаги може да добавим и други въпроси </a:t>
            </a:r>
            <a:endParaRPr lang="bg-BG" b="1" dirty="0">
              <a:solidFill>
                <a:schemeClr val="bg1"/>
              </a:solidFill>
              <a:latin typeface="PT Serif" panose="020A0603040505020204" pitchFamily="18" charset="-52"/>
            </a:endParaRPr>
          </a:p>
        </p:txBody>
      </p:sp>
      <p:pic>
        <p:nvPicPr>
          <p:cNvPr id="15" name="Picture 14" descr="Shape, arrow&#10;&#10;Description automatically generated">
            <a:extLst>
              <a:ext uri="{FF2B5EF4-FFF2-40B4-BE49-F238E27FC236}">
                <a16:creationId xmlns:a16="http://schemas.microsoft.com/office/drawing/2014/main" id="{2BCF13FB-A7AB-AC94-C8B9-75B46027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767330" y="3723878"/>
            <a:ext cx="458823" cy="39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28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 4">
            <a:extLst>
              <a:ext uri="{FF2B5EF4-FFF2-40B4-BE49-F238E27FC236}">
                <a16:creationId xmlns:a16="http://schemas.microsoft.com/office/drawing/2014/main" id="{DF1CB0AB-76CF-479C-846C-424BA3660F7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55217" y="339874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Импортиране на въпроси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9938DD82-8A0B-C81A-2C98-D0EED3F148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641553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922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22FC84E5-EA94-43EF-9539-7A9BCF648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FF4FB6B-9F61-4962-AB00-3E2E9CA29CF1}"/>
              </a:ext>
            </a:extLst>
          </p:cNvPr>
          <p:cNvGrpSpPr/>
          <p:nvPr/>
        </p:nvGrpSpPr>
        <p:grpSpPr>
          <a:xfrm>
            <a:off x="0" y="996535"/>
            <a:ext cx="6800404" cy="3181378"/>
            <a:chOff x="140307" y="1334586"/>
            <a:chExt cx="6011905" cy="281250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078E4FC-78D0-4D13-B3E6-8BED93B841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751" t="24719" r="36174" b="20601"/>
            <a:stretch/>
          </p:blipFill>
          <p:spPr>
            <a:xfrm>
              <a:off x="567483" y="1334586"/>
              <a:ext cx="5584729" cy="2812501"/>
            </a:xfrm>
            <a:prstGeom prst="rect">
              <a:avLst/>
            </a:prstGeom>
          </p:spPr>
        </p:pic>
        <p:pic>
          <p:nvPicPr>
            <p:cNvPr id="12" name="Picture 11" descr="Shape, arrow&#10;&#10;Description automatically generated">
              <a:extLst>
                <a:ext uri="{FF2B5EF4-FFF2-40B4-BE49-F238E27FC236}">
                  <a16:creationId xmlns:a16="http://schemas.microsoft.com/office/drawing/2014/main" id="{2BCF13FB-A7AB-AC94-C8B9-75B46027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656661" y="1909751"/>
              <a:ext cx="458823" cy="397646"/>
            </a:xfrm>
            <a:prstGeom prst="rect">
              <a:avLst/>
            </a:prstGeom>
          </p:spPr>
        </p:pic>
        <p:pic>
          <p:nvPicPr>
            <p:cNvPr id="14" name="Picture 13" descr="Shape, arrow&#10;&#10;Description automatically generated">
              <a:extLst>
                <a:ext uri="{FF2B5EF4-FFF2-40B4-BE49-F238E27FC236}">
                  <a16:creationId xmlns:a16="http://schemas.microsoft.com/office/drawing/2014/main" id="{2BCF13FB-A7AB-AC94-C8B9-75B46027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307" y="2337986"/>
              <a:ext cx="458823" cy="397646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EF37088-C664-AE31-5FA3-9E509A49B3A4}"/>
              </a:ext>
            </a:extLst>
          </p:cNvPr>
          <p:cNvSpPr txBox="1"/>
          <p:nvPr/>
        </p:nvSpPr>
        <p:spPr>
          <a:xfrm>
            <a:off x="6372200" y="1388492"/>
            <a:ext cx="2771800" cy="1200329"/>
          </a:xfrm>
          <a:prstGeom prst="rect">
            <a:avLst/>
          </a:prstGeom>
          <a:solidFill>
            <a:srgbClr val="F98012"/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bg-BG" sz="1800" kern="0" dirty="0">
                <a:solidFill>
                  <a:schemeClr val="bg1"/>
                </a:solidFill>
                <a:effectLst/>
                <a:latin typeface="PT Serif" panose="020A0603040505020204" pitchFamily="18" charset="-52"/>
                <a:ea typeface="Times New Roman" panose="02020603050405020304" pitchFamily="18" charset="0"/>
              </a:rPr>
              <a:t>За да се импортират въпроси е необходимо предварително да бъдат подготвени</a:t>
            </a:r>
            <a:r>
              <a:rPr lang="en-US" sz="1800" kern="0" dirty="0">
                <a:solidFill>
                  <a:schemeClr val="bg1"/>
                </a:solidFill>
                <a:effectLst/>
                <a:latin typeface="PT Serif" panose="020A0603040505020204" pitchFamily="18" charset="-52"/>
                <a:ea typeface="Times New Roman" panose="02020603050405020304" pitchFamily="18" charset="0"/>
              </a:rPr>
              <a:t>!</a:t>
            </a:r>
            <a:endParaRPr lang="bg-BG" dirty="0">
              <a:solidFill>
                <a:schemeClr val="bg1"/>
              </a:solidFill>
              <a:latin typeface="PT Serif" panose="020A0603040505020204" pitchFamily="18" charset="-5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B9A546-B135-4375-8BD9-8F3A9946328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8" t="3892" r="19200" b="35239"/>
          <a:stretch/>
        </p:blipFill>
        <p:spPr>
          <a:xfrm>
            <a:off x="6372525" y="2581337"/>
            <a:ext cx="2793229" cy="189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57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>
            <a:extLst>
              <a:ext uri="{FF2B5EF4-FFF2-40B4-BE49-F238E27FC236}">
                <a16:creationId xmlns:a16="http://schemas.microsoft.com/office/drawing/2014/main" id="{AA57D6A7-E44E-4F1B-9622-7EB96DBCE70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55217" y="339874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Импортиране на въпроси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9938DD82-8A0B-C81A-2C98-D0EED3F148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2425781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98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6" name="Object 2">
                        <a:extLst>
                          <a:ext uri="{FF2B5EF4-FFF2-40B4-BE49-F238E27FC236}">
                            <a16:creationId xmlns:a16="http://schemas.microsoft.com/office/drawing/2014/main" id="{0E201637-A79D-97AA-9CEE-EE269862B2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22FC84E5-EA94-43EF-9539-7A9BCF648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FBBBE8A-B70A-774A-9EF7-932AA8A08D77}"/>
              </a:ext>
            </a:extLst>
          </p:cNvPr>
          <p:cNvCxnSpPr>
            <a:cxnSpLocks/>
          </p:cNvCxnSpPr>
          <p:nvPr/>
        </p:nvCxnSpPr>
        <p:spPr>
          <a:xfrm>
            <a:off x="2411760" y="2667858"/>
            <a:ext cx="530483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236" name="Picture 6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9" t="25750" r="2134" b="10938"/>
          <a:stretch/>
        </p:blipFill>
        <p:spPr bwMode="auto">
          <a:xfrm>
            <a:off x="611560" y="1059582"/>
            <a:ext cx="7914433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767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>
            <a:extLst>
              <a:ext uri="{FF2B5EF4-FFF2-40B4-BE49-F238E27FC236}">
                <a16:creationId xmlns:a16="http://schemas.microsoft.com/office/drawing/2014/main" id="{B584FAFD-2123-4B5A-86B4-7DB144B304A4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267494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en-US" sz="36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Aiken</a:t>
            </a:r>
            <a:r>
              <a:rPr lang="en-US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 </a:t>
            </a:r>
            <a:r>
              <a:rPr lang="bg-BG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формат</a:t>
            </a:r>
          </a:p>
        </p:txBody>
      </p:sp>
      <p:sp>
        <p:nvSpPr>
          <p:cNvPr id="4103" name="Rectangle 3"/>
          <p:cNvSpPr txBox="1">
            <a:spLocks noChangeArrowheads="1"/>
          </p:cNvSpPr>
          <p:nvPr/>
        </p:nvSpPr>
        <p:spPr bwMode="auto">
          <a:xfrm>
            <a:off x="755576" y="980797"/>
            <a:ext cx="8110537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eaLnBrk="1" hangingPunct="1">
              <a:buNone/>
            </a:pPr>
            <a:r>
              <a:rPr lang="bg-BG" altLang="bg-BG" sz="1600" dirty="0">
                <a:latin typeface="PT Serif" panose="020A0603040505020204" pitchFamily="18" charset="-52"/>
              </a:rPr>
              <a:t>Най-евтиният тип дисплей е</a:t>
            </a:r>
          </a:p>
          <a:p>
            <a:pPr marL="0" indent="0" eaLnBrk="1" hangingPunct="1">
              <a:buNone/>
            </a:pPr>
            <a:r>
              <a:rPr lang="en-US" altLang="bg-BG" sz="1600" dirty="0">
                <a:latin typeface="PT Serif" panose="020A0603040505020204" pitchFamily="18" charset="-52"/>
              </a:rPr>
              <a:t>A. LCD (</a:t>
            </a:r>
            <a:r>
              <a:rPr lang="bg-BG" altLang="bg-BG" sz="1600" dirty="0">
                <a:latin typeface="PT Serif" panose="020A0603040505020204" pitchFamily="18" charset="-52"/>
              </a:rPr>
              <a:t>течни кристали)</a:t>
            </a:r>
          </a:p>
          <a:p>
            <a:pPr marL="0" indent="0" eaLnBrk="1" hangingPunct="1">
              <a:buNone/>
            </a:pPr>
            <a:r>
              <a:rPr lang="en-US" altLang="bg-BG" sz="1600" dirty="0">
                <a:latin typeface="PT Serif" panose="020A0603040505020204" pitchFamily="18" charset="-52"/>
              </a:rPr>
              <a:t>B. CRT (</a:t>
            </a:r>
            <a:r>
              <a:rPr lang="bg-BG" altLang="bg-BG" sz="1600" dirty="0">
                <a:latin typeface="PT Serif" panose="020A0603040505020204" pitchFamily="18" charset="-52"/>
              </a:rPr>
              <a:t>електронно-лъчева тръба)</a:t>
            </a:r>
          </a:p>
          <a:p>
            <a:pPr marL="0" indent="0" eaLnBrk="1" hangingPunct="1">
              <a:buNone/>
            </a:pPr>
            <a:r>
              <a:rPr lang="en-US" altLang="bg-BG" sz="1600" dirty="0">
                <a:latin typeface="PT Serif" panose="020A0603040505020204" pitchFamily="18" charset="-52"/>
              </a:rPr>
              <a:t>C. PDP (</a:t>
            </a:r>
            <a:r>
              <a:rPr lang="bg-BG" altLang="bg-BG" sz="1600" dirty="0">
                <a:latin typeface="PT Serif" panose="020A0603040505020204" pitchFamily="18" charset="-52"/>
              </a:rPr>
              <a:t>плазмен)</a:t>
            </a:r>
          </a:p>
          <a:p>
            <a:pPr marL="0" indent="0" eaLnBrk="1" hangingPunct="1">
              <a:buNone/>
            </a:pPr>
            <a:r>
              <a:rPr lang="en-US" altLang="bg-BG" sz="1600" dirty="0">
                <a:latin typeface="PT Serif" panose="020A0603040505020204" pitchFamily="18" charset="-52"/>
              </a:rPr>
              <a:t>D. ELD (</a:t>
            </a:r>
            <a:r>
              <a:rPr lang="bg-BG" altLang="bg-BG" sz="1600" dirty="0" err="1">
                <a:latin typeface="PT Serif" panose="020A0603040505020204" pitchFamily="18" charset="-52"/>
              </a:rPr>
              <a:t>електро-луминисцентен</a:t>
            </a:r>
            <a:r>
              <a:rPr lang="bg-BG" altLang="bg-BG" sz="1600" dirty="0">
                <a:latin typeface="PT Serif" panose="020A0603040505020204" pitchFamily="18" charset="-52"/>
              </a:rPr>
              <a:t>)</a:t>
            </a:r>
          </a:p>
          <a:p>
            <a:pPr marL="0" indent="0" eaLnBrk="1" hangingPunct="1">
              <a:buNone/>
            </a:pPr>
            <a:r>
              <a:rPr lang="en-US" altLang="bg-BG" sz="1600" dirty="0">
                <a:latin typeface="PT Serif" panose="020A0603040505020204" pitchFamily="18" charset="-52"/>
              </a:rPr>
              <a:t>ANSWER: B</a:t>
            </a:r>
          </a:p>
          <a:p>
            <a:pPr marL="0" indent="0" eaLnBrk="1" hangingPunct="1">
              <a:buNone/>
            </a:pPr>
            <a:r>
              <a:rPr lang="bg-BG" altLang="bg-BG" sz="1600" dirty="0">
                <a:latin typeface="PT Serif" panose="020A0603040505020204" pitchFamily="18" charset="-52"/>
              </a:rPr>
              <a:t>Мишката е входно устройство, което управлява движението на</a:t>
            </a:r>
          </a:p>
          <a:p>
            <a:pPr marL="0" indent="0" eaLnBrk="1" hangingPunct="1">
              <a:buNone/>
            </a:pPr>
            <a:r>
              <a:rPr lang="en-US" altLang="bg-BG" sz="1600" dirty="0">
                <a:latin typeface="PT Serif" panose="020A0603040505020204" pitchFamily="18" charset="-52"/>
              </a:rPr>
              <a:t>A. </a:t>
            </a:r>
            <a:r>
              <a:rPr lang="bg-BG" altLang="bg-BG" sz="1600" dirty="0">
                <a:latin typeface="PT Serif" panose="020A0603040505020204" pitchFamily="18" charset="-52"/>
              </a:rPr>
              <a:t>Светлинна писалка</a:t>
            </a:r>
          </a:p>
          <a:p>
            <a:pPr marL="0" indent="0" eaLnBrk="1" hangingPunct="1">
              <a:buNone/>
            </a:pPr>
            <a:r>
              <a:rPr lang="en-US" altLang="bg-BG" sz="1600" dirty="0">
                <a:latin typeface="PT Serif" panose="020A0603040505020204" pitchFamily="18" charset="-52"/>
              </a:rPr>
              <a:t>B. </a:t>
            </a:r>
            <a:r>
              <a:rPr lang="bg-BG" altLang="bg-BG" sz="1600" dirty="0" err="1">
                <a:latin typeface="PT Serif" panose="020A0603040505020204" pitchFamily="18" charset="-52"/>
              </a:rPr>
              <a:t>Дигитайзер</a:t>
            </a:r>
            <a:endParaRPr lang="bg-BG" altLang="bg-BG" sz="1600" dirty="0">
              <a:latin typeface="PT Serif" panose="020A0603040505020204" pitchFamily="18" charset="-52"/>
            </a:endParaRPr>
          </a:p>
          <a:p>
            <a:pPr marL="0" indent="0" eaLnBrk="1" hangingPunct="1">
              <a:buNone/>
            </a:pPr>
            <a:r>
              <a:rPr lang="en-US" altLang="bg-BG" sz="1600" dirty="0">
                <a:latin typeface="PT Serif" panose="020A0603040505020204" pitchFamily="18" charset="-52"/>
              </a:rPr>
              <a:t>C. </a:t>
            </a:r>
            <a:r>
              <a:rPr lang="bg-BG" altLang="bg-BG" sz="1600" dirty="0">
                <a:latin typeface="PT Serif" panose="020A0603040505020204" pitchFamily="18" charset="-52"/>
              </a:rPr>
              <a:t>Курсор</a:t>
            </a:r>
          </a:p>
          <a:p>
            <a:pPr marL="0" indent="0" eaLnBrk="1" hangingPunct="1">
              <a:buNone/>
            </a:pPr>
            <a:r>
              <a:rPr lang="en-US" altLang="bg-BG" sz="1600" dirty="0">
                <a:latin typeface="PT Serif" panose="020A0603040505020204" pitchFamily="18" charset="-52"/>
              </a:rPr>
              <a:t>D. </a:t>
            </a:r>
            <a:r>
              <a:rPr lang="bg-BG" altLang="bg-BG" sz="1600" dirty="0">
                <a:latin typeface="PT Serif" panose="020A0603040505020204" pitchFamily="18" charset="-52"/>
              </a:rPr>
              <a:t>Курсор и светлинна писалка</a:t>
            </a:r>
          </a:p>
          <a:p>
            <a:pPr marL="0" indent="0" eaLnBrk="1" hangingPunct="1">
              <a:buNone/>
            </a:pPr>
            <a:r>
              <a:rPr lang="en-US" altLang="bg-BG" sz="1600" dirty="0">
                <a:latin typeface="PT Serif" panose="020A0603040505020204" pitchFamily="18" charset="-52"/>
              </a:rPr>
              <a:t>ANSWER: C</a:t>
            </a:r>
            <a:endParaRPr lang="bg-BG" altLang="bg-BG" sz="1600" dirty="0">
              <a:latin typeface="PT Serif" panose="020A0603040505020204" pitchFamily="18" charset="-52"/>
            </a:endParaRP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2D548502-3ADE-D4C6-1370-97AA75441D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2425781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2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6" name="Object 2">
                        <a:extLst>
                          <a:ext uri="{FF2B5EF4-FFF2-40B4-BE49-F238E27FC236}">
                            <a16:creationId xmlns:a16="http://schemas.microsoft.com/office/drawing/2014/main" id="{0E201637-A79D-97AA-9CEE-EE269862B2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C9723EA-7F18-88BE-9BB2-350A20B00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ine 4">
            <a:extLst>
              <a:ext uri="{FF2B5EF4-FFF2-40B4-BE49-F238E27FC236}">
                <a16:creationId xmlns:a16="http://schemas.microsoft.com/office/drawing/2014/main" id="{F5258C8F-CA71-47C8-A5FF-F16DF38F83E8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267494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en-US" sz="36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Pain Text(*.txt)  </a:t>
            </a:r>
            <a:r>
              <a:rPr lang="bg-BG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формат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2D548502-3ADE-D4C6-1370-97AA75441DB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47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2D548502-3ADE-D4C6-1370-97AA75441DB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C9723EA-7F18-88BE-9BB2-350A20B00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CDEFE0-EA95-C24E-DEC5-582FC5101203}"/>
              </a:ext>
            </a:extLst>
          </p:cNvPr>
          <p:cNvSpPr txBox="1"/>
          <p:nvPr/>
        </p:nvSpPr>
        <p:spPr>
          <a:xfrm>
            <a:off x="0" y="1125995"/>
            <a:ext cx="9144000" cy="646331"/>
          </a:xfrm>
          <a:prstGeom prst="rect">
            <a:avLst/>
          </a:prstGeom>
          <a:solidFill>
            <a:srgbClr val="F98012"/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bg-BG" sz="1800" kern="0" dirty="0">
                <a:solidFill>
                  <a:schemeClr val="bg1"/>
                </a:solidFill>
                <a:effectLst/>
                <a:latin typeface="PT Serif" panose="020A0603040505020204" pitchFamily="18" charset="-52"/>
                <a:ea typeface="Times New Roman" panose="02020603050405020304" pitchFamily="18" charset="0"/>
              </a:rPr>
              <a:t>След като файлът е подготвен в </a:t>
            </a:r>
            <a:r>
              <a:rPr lang="en-US" sz="1800" kern="0" dirty="0">
                <a:solidFill>
                  <a:schemeClr val="bg1"/>
                </a:solidFill>
                <a:effectLst/>
                <a:latin typeface="PT Serif" panose="020A0603040505020204" pitchFamily="18" charset="-52"/>
                <a:ea typeface="Times New Roman" panose="02020603050405020304" pitchFamily="18" charset="0"/>
              </a:rPr>
              <a:t>Microsoft Word </a:t>
            </a:r>
            <a:r>
              <a:rPr lang="bg-BG" sz="1800" kern="0" dirty="0">
                <a:solidFill>
                  <a:schemeClr val="bg1"/>
                </a:solidFill>
                <a:effectLst/>
                <a:latin typeface="PT Serif" panose="020A0603040505020204" pitchFamily="18" charset="-52"/>
                <a:ea typeface="Times New Roman" panose="02020603050405020304" pitchFamily="18" charset="0"/>
              </a:rPr>
              <a:t>той се запазва </a:t>
            </a:r>
            <a:br>
              <a:rPr lang="bg-BG" sz="1800" kern="0" dirty="0">
                <a:solidFill>
                  <a:schemeClr val="bg1"/>
                </a:solidFill>
                <a:effectLst/>
                <a:latin typeface="PT Serif" panose="020A0603040505020204" pitchFamily="18" charset="-52"/>
                <a:ea typeface="Times New Roman" panose="02020603050405020304" pitchFamily="18" charset="0"/>
              </a:rPr>
            </a:br>
            <a:r>
              <a:rPr lang="bg-BG" kern="0" dirty="0">
                <a:solidFill>
                  <a:schemeClr val="bg1"/>
                </a:solidFill>
                <a:latin typeface="PT Serif" panose="020A0603040505020204" pitchFamily="18" charset="-52"/>
                <a:ea typeface="Times New Roman" panose="02020603050405020304" pitchFamily="18" charset="0"/>
              </a:rPr>
              <a:t>като </a:t>
            </a:r>
            <a:r>
              <a:rPr lang="en-US" sz="1800" kern="0" dirty="0">
                <a:solidFill>
                  <a:schemeClr val="bg1"/>
                </a:solidFill>
                <a:effectLst/>
                <a:latin typeface="PT Serif" panose="020A0603040505020204" pitchFamily="18" charset="-52"/>
                <a:ea typeface="Times New Roman" panose="02020603050405020304" pitchFamily="18" charset="0"/>
              </a:rPr>
              <a:t>Plain Text - </a:t>
            </a:r>
            <a:r>
              <a:rPr lang="bg-BG" sz="1800" kern="0" dirty="0">
                <a:solidFill>
                  <a:schemeClr val="bg1"/>
                </a:solidFill>
                <a:effectLst/>
                <a:latin typeface="PT Serif" panose="020A0603040505020204" pitchFamily="18" charset="-52"/>
                <a:ea typeface="Times New Roman" panose="02020603050405020304" pitchFamily="18" charset="0"/>
              </a:rPr>
              <a:t>формат</a:t>
            </a:r>
            <a:endParaRPr lang="bg-BG" dirty="0">
              <a:solidFill>
                <a:schemeClr val="bg1"/>
              </a:solidFill>
              <a:latin typeface="PT Serif" panose="020A0603040505020204" pitchFamily="18" charset="-52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EAAEFEE-9389-243C-E06F-5472E6865504}"/>
              </a:ext>
            </a:extLst>
          </p:cNvPr>
          <p:cNvGrpSpPr/>
          <p:nvPr/>
        </p:nvGrpSpPr>
        <p:grpSpPr>
          <a:xfrm>
            <a:off x="508114" y="1940800"/>
            <a:ext cx="4883729" cy="2202710"/>
            <a:chOff x="846542" y="1881208"/>
            <a:chExt cx="4883729" cy="220271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A769816-F175-9B68-0727-257F43C1F6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7368" t="9840" r="31100" b="52800"/>
            <a:stretch/>
          </p:blipFill>
          <p:spPr>
            <a:xfrm>
              <a:off x="1377025" y="1881208"/>
              <a:ext cx="4353246" cy="2202710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67A474F-1350-539F-C3CC-ED083F0F9983}"/>
                </a:ext>
              </a:extLst>
            </p:cNvPr>
            <p:cNvCxnSpPr>
              <a:cxnSpLocks/>
            </p:cNvCxnSpPr>
            <p:nvPr/>
          </p:nvCxnSpPr>
          <p:spPr>
            <a:xfrm>
              <a:off x="846542" y="3651870"/>
              <a:ext cx="530483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FE07A2E-7476-9F16-B4AC-58C7C6BA25FF}"/>
              </a:ext>
            </a:extLst>
          </p:cNvPr>
          <p:cNvGrpSpPr/>
          <p:nvPr/>
        </p:nvGrpSpPr>
        <p:grpSpPr>
          <a:xfrm>
            <a:off x="5579316" y="1932574"/>
            <a:ext cx="3253854" cy="2321894"/>
            <a:chOff x="5868144" y="2835323"/>
            <a:chExt cx="3253854" cy="232189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5783691-6FF6-A344-36C2-86188D982F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5825" t="29435" r="35825" b="34600"/>
            <a:stretch/>
          </p:blipFill>
          <p:spPr>
            <a:xfrm>
              <a:off x="5868144" y="2835323"/>
              <a:ext cx="3253854" cy="2321894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AA312F0-E724-4A7A-5B20-FA208B8AC0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80312" y="3407575"/>
              <a:ext cx="0" cy="375507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BE4A81F-A7F8-9842-79B8-FC3D5478FB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88424" y="3451313"/>
              <a:ext cx="0" cy="331769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4451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Line 4">
            <a:extLst>
              <a:ext uri="{FF2B5EF4-FFF2-40B4-BE49-F238E27FC236}">
                <a16:creationId xmlns:a16="http://schemas.microsoft.com/office/drawing/2014/main" id="{08A780D3-0490-437E-AD5B-79F82C81BA54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115616" y="339874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PT Serif" panose="020A0603040505020204" pitchFamily="18" charset="-52"/>
              </a:rPr>
              <a:t>Въпрос</a:t>
            </a:r>
            <a:r>
              <a:rPr lang="en-US" sz="2800" b="1" dirty="0">
                <a:solidFill>
                  <a:srgbClr val="0070C0"/>
                </a:solidFill>
                <a:latin typeface="PT Serif" panose="020A0603040505020204" pitchFamily="18" charset="-52"/>
              </a:rPr>
              <a:t> </a:t>
            </a:r>
            <a:r>
              <a:rPr lang="bg-BG" sz="2800" b="1" dirty="0">
                <a:solidFill>
                  <a:srgbClr val="0070C0"/>
                </a:solidFill>
                <a:latin typeface="PT Serif" panose="020A0603040505020204" pitchFamily="18" charset="-52"/>
              </a:rPr>
              <a:t>"Множество възможни отговори"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20F6E512-D048-B743-08B4-E55DB71477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1362096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44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D931A56A-5ED8-C9EF-C411-F83C7031C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2BCF13FB-A7AB-AC94-C8B9-75B46027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26128" y="3919630"/>
            <a:ext cx="506493" cy="43896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C4C7C46-82D6-4EBA-A061-DBAB4D9CF3B9}"/>
              </a:ext>
            </a:extLst>
          </p:cNvPr>
          <p:cNvGrpSpPr/>
          <p:nvPr/>
        </p:nvGrpSpPr>
        <p:grpSpPr>
          <a:xfrm>
            <a:off x="1403648" y="1059582"/>
            <a:ext cx="6120680" cy="3890606"/>
            <a:chOff x="1331640" y="1183228"/>
            <a:chExt cx="6120680" cy="3890606"/>
          </a:xfrm>
        </p:grpSpPr>
        <p:pic>
          <p:nvPicPr>
            <p:cNvPr id="116738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86" t="44754" r="2631" b="21177"/>
            <a:stretch/>
          </p:blipFill>
          <p:spPr bwMode="auto">
            <a:xfrm>
              <a:off x="1331640" y="1183228"/>
              <a:ext cx="6120680" cy="1430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6739" name="Picture 3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3" t="18237" r="2414" b="21304"/>
            <a:stretch/>
          </p:blipFill>
          <p:spPr bwMode="auto">
            <a:xfrm>
              <a:off x="1424326" y="2534545"/>
              <a:ext cx="6027994" cy="2539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9D1EBA72-41E0-4E92-CA84-9C5CAE57E4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49681" y="1776047"/>
              <a:ext cx="599169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D1EBA72-41E0-4E92-CA84-9C5CAE57E4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50512" y="2216588"/>
              <a:ext cx="599169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9D1EBA72-41E0-4E92-CA84-9C5CAE57E4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79374" y="2852503"/>
              <a:ext cx="599169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D1EBA72-41E0-4E92-CA84-9C5CAE57E4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67714" y="4362800"/>
              <a:ext cx="599169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D1EBA72-41E0-4E92-CA84-9C5CAE57E4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77230" y="4521779"/>
              <a:ext cx="599169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1386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 4">
            <a:extLst>
              <a:ext uri="{FF2B5EF4-FFF2-40B4-BE49-F238E27FC236}">
                <a16:creationId xmlns:a16="http://schemas.microsoft.com/office/drawing/2014/main" id="{9E689543-84E8-4802-A360-D48EB80213E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115616" y="339874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PT Serif" panose="020A0603040505020204" pitchFamily="18" charset="-52"/>
              </a:rPr>
              <a:t>Въпрос</a:t>
            </a:r>
            <a:r>
              <a:rPr lang="en-US" sz="2800" b="1" dirty="0">
                <a:solidFill>
                  <a:srgbClr val="0070C0"/>
                </a:solidFill>
                <a:latin typeface="PT Serif" panose="020A0603040505020204" pitchFamily="18" charset="-52"/>
              </a:rPr>
              <a:t> </a:t>
            </a:r>
            <a:r>
              <a:rPr lang="bg-BG" sz="2800" b="1" dirty="0">
                <a:solidFill>
                  <a:srgbClr val="0070C0"/>
                </a:solidFill>
                <a:latin typeface="PT Serif" panose="020A0603040505020204" pitchFamily="18" charset="-52"/>
              </a:rPr>
              <a:t>"Множество възможни отговори"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20F6E512-D048-B743-08B4-E55DB71477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6966686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66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D931A56A-5ED8-C9EF-C411-F83C7031C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41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5" t="14581" r="33862" b="4485"/>
          <a:stretch/>
        </p:blipFill>
        <p:spPr bwMode="auto">
          <a:xfrm>
            <a:off x="1907704" y="882202"/>
            <a:ext cx="4608512" cy="4149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D1EBA72-41E0-4E92-CA84-9C5CAE57E463}"/>
              </a:ext>
            </a:extLst>
          </p:cNvPr>
          <p:cNvCxnSpPr>
            <a:cxnSpLocks/>
          </p:cNvCxnSpPr>
          <p:nvPr/>
        </p:nvCxnSpPr>
        <p:spPr>
          <a:xfrm>
            <a:off x="3241455" y="1491630"/>
            <a:ext cx="526758" cy="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D1EBA72-41E0-4E92-CA84-9C5CAE57E463}"/>
              </a:ext>
            </a:extLst>
          </p:cNvPr>
          <p:cNvCxnSpPr>
            <a:cxnSpLocks/>
          </p:cNvCxnSpPr>
          <p:nvPr/>
        </p:nvCxnSpPr>
        <p:spPr>
          <a:xfrm>
            <a:off x="3241455" y="1779662"/>
            <a:ext cx="526758" cy="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D1EBA72-41E0-4E92-CA84-9C5CAE57E463}"/>
              </a:ext>
            </a:extLst>
          </p:cNvPr>
          <p:cNvCxnSpPr>
            <a:cxnSpLocks/>
          </p:cNvCxnSpPr>
          <p:nvPr/>
        </p:nvCxnSpPr>
        <p:spPr>
          <a:xfrm>
            <a:off x="3259586" y="2929873"/>
            <a:ext cx="526758" cy="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D1EBA72-41E0-4E92-CA84-9C5CAE57E463}"/>
              </a:ext>
            </a:extLst>
          </p:cNvPr>
          <p:cNvCxnSpPr>
            <a:cxnSpLocks/>
          </p:cNvCxnSpPr>
          <p:nvPr/>
        </p:nvCxnSpPr>
        <p:spPr>
          <a:xfrm>
            <a:off x="3259586" y="3145897"/>
            <a:ext cx="526758" cy="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D1EBA72-41E0-4E92-CA84-9C5CAE57E463}"/>
              </a:ext>
            </a:extLst>
          </p:cNvPr>
          <p:cNvCxnSpPr>
            <a:cxnSpLocks/>
          </p:cNvCxnSpPr>
          <p:nvPr/>
        </p:nvCxnSpPr>
        <p:spPr>
          <a:xfrm>
            <a:off x="3259586" y="4371950"/>
            <a:ext cx="526758" cy="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D1EBA72-41E0-4E92-CA84-9C5CAE57E463}"/>
              </a:ext>
            </a:extLst>
          </p:cNvPr>
          <p:cNvCxnSpPr>
            <a:cxnSpLocks/>
          </p:cNvCxnSpPr>
          <p:nvPr/>
        </p:nvCxnSpPr>
        <p:spPr>
          <a:xfrm>
            <a:off x="3259586" y="4587974"/>
            <a:ext cx="526758" cy="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441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 4">
            <a:extLst>
              <a:ext uri="{FF2B5EF4-FFF2-40B4-BE49-F238E27FC236}">
                <a16:creationId xmlns:a16="http://schemas.microsoft.com/office/drawing/2014/main" id="{334367AD-7E0F-425F-B8CD-004A1BE4380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pic>
        <p:nvPicPr>
          <p:cNvPr id="56383" name="Picture 6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3" t="12856" r="29506" b="17674"/>
          <a:stretch/>
        </p:blipFill>
        <p:spPr bwMode="auto">
          <a:xfrm>
            <a:off x="2376042" y="1008327"/>
            <a:ext cx="4320480" cy="4107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3" y="339874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Задание</a:t>
            </a:r>
            <a:endParaRPr lang="bg-BG" sz="3200" b="1" dirty="0">
              <a:solidFill>
                <a:srgbClr val="0070C0"/>
              </a:solidFill>
              <a:latin typeface="PT Serif" panose="020A0603040505020204" pitchFamily="18" charset="-52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F05CF8-85D4-4976-CD18-8EF28E821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B0E44CB4-BA6A-4120-11C5-F75E0CC0E8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8046387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44" name="CorelDRAW" r:id="rId5" imgW="2335662" imgH="2598359" progId="CorelDRAW.Graphic.13">
                  <p:embed/>
                </p:oleObj>
              </mc:Choice>
              <mc:Fallback>
                <p:oleObj name="CorelDRAW" r:id="rId5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D77D5BCD-85A9-7D5B-0DA6-41635310A45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 descr="Shape, arrow&#10;&#10;Description automatically generated">
            <a:extLst>
              <a:ext uri="{FF2B5EF4-FFF2-40B4-BE49-F238E27FC236}">
                <a16:creationId xmlns:a16="http://schemas.microsoft.com/office/drawing/2014/main" id="{2BCF13FB-A7AB-AC94-C8B9-75B46027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60496" y="1448155"/>
            <a:ext cx="458823" cy="3976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C7FA04-16FB-4B76-865D-CB963F230DD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7" t="3893" r="13601" b="8000"/>
          <a:stretch/>
        </p:blipFill>
        <p:spPr>
          <a:xfrm>
            <a:off x="2771800" y="157691"/>
            <a:ext cx="782165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26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 4">
            <a:extLst>
              <a:ext uri="{FF2B5EF4-FFF2-40B4-BE49-F238E27FC236}">
                <a16:creationId xmlns:a16="http://schemas.microsoft.com/office/drawing/2014/main" id="{90D8E2AA-521B-4867-AA3A-BF4AC4D89967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5BAFF0-3FCE-F26B-C8F0-94F702386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C7D26BE-454F-36C7-BA28-002975F2F8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8046387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68" name="CorelDRAW" r:id="rId4" imgW="2335662" imgH="2598359" progId="CorelDRAW.Graphic.13">
                  <p:embed/>
                </p:oleObj>
              </mc:Choice>
              <mc:Fallback>
                <p:oleObj name="CorelDRAW" r:id="rId4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D77D5BCD-85A9-7D5B-0DA6-41635310A45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2">
            <a:extLst>
              <a:ext uri="{FF2B5EF4-FFF2-40B4-BE49-F238E27FC236}">
                <a16:creationId xmlns:a16="http://schemas.microsoft.com/office/drawing/2014/main" id="{D4A046F2-6BB6-3AD2-67E9-D31D7308494A}"/>
              </a:ext>
            </a:extLst>
          </p:cNvPr>
          <p:cNvSpPr txBox="1">
            <a:spLocks noChangeArrowheads="1"/>
          </p:cNvSpPr>
          <p:nvPr/>
        </p:nvSpPr>
        <p:spPr>
          <a:xfrm>
            <a:off x="1033463" y="339874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Задание</a:t>
            </a:r>
          </a:p>
        </p:txBody>
      </p:sp>
      <p:pic>
        <p:nvPicPr>
          <p:cNvPr id="57409" name="Picture 6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3" t="16752" r="21893" b="4132"/>
          <a:stretch/>
        </p:blipFill>
        <p:spPr bwMode="auto">
          <a:xfrm>
            <a:off x="2411760" y="868893"/>
            <a:ext cx="3931410" cy="4126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Shape, arrow&#10;&#10;Description automatically generated">
            <a:extLst>
              <a:ext uri="{FF2B5EF4-FFF2-40B4-BE49-F238E27FC236}">
                <a16:creationId xmlns:a16="http://schemas.microsoft.com/office/drawing/2014/main" id="{2BCF13FB-A7AB-AC94-C8B9-75B46027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419622"/>
            <a:ext cx="458823" cy="397646"/>
          </a:xfrm>
          <a:prstGeom prst="rect">
            <a:avLst/>
          </a:prstGeom>
        </p:spPr>
      </p:pic>
      <p:pic>
        <p:nvPicPr>
          <p:cNvPr id="11" name="Picture 10" descr="Shape, arrow&#10;&#10;Description automatically generated">
            <a:extLst>
              <a:ext uri="{FF2B5EF4-FFF2-40B4-BE49-F238E27FC236}">
                <a16:creationId xmlns:a16="http://schemas.microsoft.com/office/drawing/2014/main" id="{2BCF13FB-A7AB-AC94-C8B9-75B46027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033" y="3507854"/>
            <a:ext cx="458823" cy="3976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52A15F-1438-4271-99C1-0E2DDDFF6C5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7" t="3893" r="13601" b="8000"/>
          <a:stretch/>
        </p:blipFill>
        <p:spPr>
          <a:xfrm>
            <a:off x="2843808" y="129984"/>
            <a:ext cx="782165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426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Line 4">
            <a:extLst>
              <a:ext uri="{FF2B5EF4-FFF2-40B4-BE49-F238E27FC236}">
                <a16:creationId xmlns:a16="http://schemas.microsoft.com/office/drawing/2014/main" id="{E50B2547-03E1-4C38-A4DA-CB04A67760BC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pic>
        <p:nvPicPr>
          <p:cNvPr id="58434" name="Picture 6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29" t="15475" r="21078" b="4289"/>
          <a:stretch/>
        </p:blipFill>
        <p:spPr bwMode="auto">
          <a:xfrm>
            <a:off x="4836992" y="840007"/>
            <a:ext cx="4104456" cy="4172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CB7AF9A-4307-FDCE-34FB-668A3D8FA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B3E6F057-F281-A2A2-A6FE-2FE067FF53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8046387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92" name="CorelDRAW" r:id="rId5" imgW="2335662" imgH="2598359" progId="CorelDRAW.Graphic.13">
                  <p:embed/>
                </p:oleObj>
              </mc:Choice>
              <mc:Fallback>
                <p:oleObj name="CorelDRAW" r:id="rId5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D77D5BCD-85A9-7D5B-0DA6-41635310A45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2">
            <a:extLst>
              <a:ext uri="{FF2B5EF4-FFF2-40B4-BE49-F238E27FC236}">
                <a16:creationId xmlns:a16="http://schemas.microsoft.com/office/drawing/2014/main" id="{49B66A30-549D-CCED-AF76-5FE1BD06B765}"/>
              </a:ext>
            </a:extLst>
          </p:cNvPr>
          <p:cNvSpPr txBox="1">
            <a:spLocks noChangeArrowheads="1"/>
          </p:cNvSpPr>
          <p:nvPr/>
        </p:nvSpPr>
        <p:spPr>
          <a:xfrm>
            <a:off x="1033463" y="339874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Задание (</a:t>
            </a:r>
            <a:r>
              <a:rPr lang="en-US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assignment)</a:t>
            </a:r>
            <a:endParaRPr lang="bg-BG" sz="2800" b="1" dirty="0">
              <a:solidFill>
                <a:srgbClr val="0070C0"/>
              </a:solidFill>
              <a:latin typeface="PT Serif" panose="020A0603040505020204" pitchFamily="18" charset="-52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CDEFE0-EA95-C24E-DEC5-582FC5101203}"/>
              </a:ext>
            </a:extLst>
          </p:cNvPr>
          <p:cNvSpPr txBox="1"/>
          <p:nvPr/>
        </p:nvSpPr>
        <p:spPr>
          <a:xfrm>
            <a:off x="323528" y="987574"/>
            <a:ext cx="4608512" cy="923330"/>
          </a:xfrm>
          <a:prstGeom prst="rect">
            <a:avLst/>
          </a:prstGeom>
          <a:solidFill>
            <a:srgbClr val="F98012"/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bg-BG" sz="1800" kern="0" dirty="0">
                <a:solidFill>
                  <a:schemeClr val="bg1"/>
                </a:solidFill>
                <a:effectLst/>
                <a:latin typeface="PT Serif" panose="020A0603040505020204" pitchFamily="18" charset="-52"/>
                <a:ea typeface="Times New Roman" panose="02020603050405020304" pitchFamily="18" charset="0"/>
              </a:rPr>
              <a:t>Преподавателят може да предостави на студентите предварително подготвени файлове. </a:t>
            </a:r>
            <a:endParaRPr lang="bg-BG" dirty="0">
              <a:solidFill>
                <a:schemeClr val="bg1"/>
              </a:solidFill>
              <a:latin typeface="PT Serif" panose="020A0603040505020204" pitchFamily="18" charset="-52"/>
            </a:endParaRPr>
          </a:p>
        </p:txBody>
      </p:sp>
      <p:pic>
        <p:nvPicPr>
          <p:cNvPr id="11" name="Picture 10" descr="Shape, arrow&#10;&#10;Description automatically generated">
            <a:extLst>
              <a:ext uri="{FF2B5EF4-FFF2-40B4-BE49-F238E27FC236}">
                <a16:creationId xmlns:a16="http://schemas.microsoft.com/office/drawing/2014/main" id="{2BCF13FB-A7AB-AC94-C8B9-75B46027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419622"/>
            <a:ext cx="458823" cy="39764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CDEFE0-EA95-C24E-DEC5-582FC5101203}"/>
              </a:ext>
            </a:extLst>
          </p:cNvPr>
          <p:cNvSpPr txBox="1"/>
          <p:nvPr/>
        </p:nvSpPr>
        <p:spPr>
          <a:xfrm>
            <a:off x="323528" y="2211710"/>
            <a:ext cx="4608512" cy="646331"/>
          </a:xfrm>
          <a:prstGeom prst="rect">
            <a:avLst/>
          </a:prstGeom>
          <a:solidFill>
            <a:srgbClr val="1177D0"/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bg-BG" sz="1800" kern="0" dirty="0">
                <a:solidFill>
                  <a:schemeClr val="bg1"/>
                </a:solidFill>
                <a:effectLst/>
                <a:latin typeface="PT Serif" panose="020A0603040505020204" pitchFamily="18" charset="-52"/>
                <a:ea typeface="Times New Roman" panose="02020603050405020304" pitchFamily="18" charset="0"/>
              </a:rPr>
              <a:t>Преподавателят може да постави начален и краен срок на заданието.</a:t>
            </a:r>
            <a:endParaRPr lang="bg-BG" dirty="0">
              <a:solidFill>
                <a:schemeClr val="bg1"/>
              </a:solidFill>
              <a:latin typeface="PT Serif" panose="020A0603040505020204" pitchFamily="18" charset="-5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CDEFE0-EA95-C24E-DEC5-582FC5101203}"/>
              </a:ext>
            </a:extLst>
          </p:cNvPr>
          <p:cNvSpPr txBox="1"/>
          <p:nvPr/>
        </p:nvSpPr>
        <p:spPr>
          <a:xfrm>
            <a:off x="323528" y="3939902"/>
            <a:ext cx="4608512" cy="646331"/>
          </a:xfrm>
          <a:prstGeom prst="rect">
            <a:avLst/>
          </a:prstGeom>
          <a:solidFill>
            <a:srgbClr val="F98012"/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bg-BG" sz="1800" kern="0" dirty="0">
                <a:solidFill>
                  <a:schemeClr val="bg1"/>
                </a:solidFill>
                <a:effectLst/>
                <a:latin typeface="PT Serif" panose="020A0603040505020204" pitchFamily="18" charset="-52"/>
                <a:ea typeface="Times New Roman" panose="02020603050405020304" pitchFamily="18" charset="0"/>
              </a:rPr>
              <a:t>Преподавателят може да разреши качване на файлове от студентите.</a:t>
            </a:r>
            <a:endParaRPr lang="bg-BG" dirty="0">
              <a:solidFill>
                <a:schemeClr val="bg1"/>
              </a:solidFill>
              <a:latin typeface="PT Serif" panose="020A0603040505020204" pitchFamily="18" charset="-52"/>
            </a:endParaRPr>
          </a:p>
        </p:txBody>
      </p:sp>
      <p:pic>
        <p:nvPicPr>
          <p:cNvPr id="14" name="Picture 13" descr="Shape, arrow&#10;&#10;Description automatically generated">
            <a:extLst>
              <a:ext uri="{FF2B5EF4-FFF2-40B4-BE49-F238E27FC236}">
                <a16:creationId xmlns:a16="http://schemas.microsoft.com/office/drawing/2014/main" id="{2BCF13FB-A7AB-AC94-C8B9-75B46027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198" y="2926439"/>
            <a:ext cx="458823" cy="397646"/>
          </a:xfrm>
          <a:prstGeom prst="rect">
            <a:avLst/>
          </a:prstGeom>
        </p:spPr>
      </p:pic>
      <p:pic>
        <p:nvPicPr>
          <p:cNvPr id="15" name="Picture 14" descr="Shape, arrow&#10;&#10;Description automatically generated">
            <a:extLst>
              <a:ext uri="{FF2B5EF4-FFF2-40B4-BE49-F238E27FC236}">
                <a16:creationId xmlns:a16="http://schemas.microsoft.com/office/drawing/2014/main" id="{2BCF13FB-A7AB-AC94-C8B9-75B46027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6726069" y="4327924"/>
            <a:ext cx="458823" cy="39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10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 4">
            <a:extLst>
              <a:ext uri="{FF2B5EF4-FFF2-40B4-BE49-F238E27FC236}">
                <a16:creationId xmlns:a16="http://schemas.microsoft.com/office/drawing/2014/main" id="{A900A785-53DA-4B02-BB45-D2AD264A023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35D267-63C0-46B3-BB72-CE99388227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030" b="8001"/>
          <a:stretch/>
        </p:blipFill>
        <p:spPr>
          <a:xfrm>
            <a:off x="6816" y="1104766"/>
            <a:ext cx="9144000" cy="4061788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963380" y="339502"/>
            <a:ext cx="8110537" cy="55840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Заявка за нов курс  </a:t>
            </a:r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>
            <a:off x="2771800" y="1707654"/>
            <a:ext cx="4032448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4AC03201-A8CF-0958-F383-4889CF1D59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2425781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0" name="CorelDRAW" r:id="rId4" imgW="2335662" imgH="2598359" progId="CorelDRAW.Graphic.13">
                  <p:embed/>
                </p:oleObj>
              </mc:Choice>
              <mc:Fallback>
                <p:oleObj name="CorelDRAW" r:id="rId4" imgW="2335662" imgH="2598359" progId="CorelDRAW.Graphic.13">
                  <p:embed/>
                  <p:pic>
                    <p:nvPicPr>
                      <p:cNvPr id="6" name="Object 2">
                        <a:extLst>
                          <a:ext uri="{FF2B5EF4-FFF2-40B4-BE49-F238E27FC236}">
                            <a16:creationId xmlns:a16="http://schemas.microsoft.com/office/drawing/2014/main" id="{0E201637-A79D-97AA-9CEE-EE269862B2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5D3F29A7-41F2-D746-AE6B-72F960E85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E2E3A436-1795-65EC-74CA-C071B3380C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43911" y="3048111"/>
            <a:ext cx="664690" cy="5760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>
            <a:extLst>
              <a:ext uri="{FF2B5EF4-FFF2-40B4-BE49-F238E27FC236}">
                <a16:creationId xmlns:a16="http://schemas.microsoft.com/office/drawing/2014/main" id="{F08BF890-4654-4820-A30F-F56D07062A0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C16B22-EDC1-4322-8107-5AFB202117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475" b="4617"/>
          <a:stretch/>
        </p:blipFill>
        <p:spPr>
          <a:xfrm>
            <a:off x="0" y="1053177"/>
            <a:ext cx="9144000" cy="3852858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115616" y="339874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Участници в курса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D00F77-DCFA-AD83-64DF-7A834C6A1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E41041C-B921-F314-71F8-4DD6602C23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8046387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15" name="CorelDRAW" r:id="rId5" imgW="2335662" imgH="2598359" progId="CorelDRAW.Graphic.13">
                  <p:embed/>
                </p:oleObj>
              </mc:Choice>
              <mc:Fallback>
                <p:oleObj name="CorelDRAW" r:id="rId5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D77D5BCD-85A9-7D5B-0DA6-41635310A45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5AD9764A-4CE3-0830-2B6D-6A8704DFFD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40248" y="1519325"/>
            <a:ext cx="415431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5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>
            <a:extLst>
              <a:ext uri="{FF2B5EF4-FFF2-40B4-BE49-F238E27FC236}">
                <a16:creationId xmlns:a16="http://schemas.microsoft.com/office/drawing/2014/main" id="{7E9D77FC-9583-4CC4-AB51-604630ECFAB4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9FF3D3-86B9-45D4-AA81-7F9A19E764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601" b="31800"/>
          <a:stretch/>
        </p:blipFill>
        <p:spPr>
          <a:xfrm>
            <a:off x="14376" y="1635646"/>
            <a:ext cx="9144000" cy="24482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6B8B82D-C4E3-4737-2365-4FBDFEC09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065B6639-AD2B-C54A-A5BF-0D4282CFF8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8046387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38" name="CorelDRAW" r:id="rId5" imgW="2335662" imgH="2598359" progId="CorelDRAW.Graphic.13">
                  <p:embed/>
                </p:oleObj>
              </mc:Choice>
              <mc:Fallback>
                <p:oleObj name="CorelDRAW" r:id="rId5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D77D5BCD-85A9-7D5B-0DA6-41635310A45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2">
            <a:extLst>
              <a:ext uri="{FF2B5EF4-FFF2-40B4-BE49-F238E27FC236}">
                <a16:creationId xmlns:a16="http://schemas.microsoft.com/office/drawing/2014/main" id="{F1BE91CA-54DC-2010-DF1D-17772775B88D}"/>
              </a:ext>
            </a:extLst>
          </p:cNvPr>
          <p:cNvSpPr txBox="1">
            <a:spLocks noChangeArrowheads="1"/>
          </p:cNvSpPr>
          <p:nvPr/>
        </p:nvSpPr>
        <p:spPr>
          <a:xfrm>
            <a:off x="870741" y="339874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Участници в курса – методи на записване</a:t>
            </a:r>
          </a:p>
        </p:txBody>
      </p:sp>
      <p:pic>
        <p:nvPicPr>
          <p:cNvPr id="10" name="Picture 9" descr="Shape, arrow&#10;&#10;Description automatically generated">
            <a:extLst>
              <a:ext uri="{FF2B5EF4-FFF2-40B4-BE49-F238E27FC236}">
                <a16:creationId xmlns:a16="http://schemas.microsoft.com/office/drawing/2014/main" id="{5AD9764A-4CE3-0830-2B6D-6A8704DFFD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627784" y="2573100"/>
            <a:ext cx="415431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20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 4">
            <a:extLst>
              <a:ext uri="{FF2B5EF4-FFF2-40B4-BE49-F238E27FC236}">
                <a16:creationId xmlns:a16="http://schemas.microsoft.com/office/drawing/2014/main" id="{20BDD9AB-63D2-4159-A302-1D339C96339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F9AA41-C63D-488C-AA9A-9391D0965D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601" b="34600"/>
          <a:stretch/>
        </p:blipFill>
        <p:spPr>
          <a:xfrm>
            <a:off x="0" y="2165071"/>
            <a:ext cx="9144000" cy="23042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EBC9FC-52E5-7FD3-D24F-72C240AC5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D7126664-691D-CDA5-0212-5A9480A6CB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8046387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63" name="CorelDRAW" r:id="rId5" imgW="2335662" imgH="2598359" progId="CorelDRAW.Graphic.13">
                  <p:embed/>
                </p:oleObj>
              </mc:Choice>
              <mc:Fallback>
                <p:oleObj name="CorelDRAW" r:id="rId5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D77D5BCD-85A9-7D5B-0DA6-41635310A45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2">
            <a:extLst>
              <a:ext uri="{FF2B5EF4-FFF2-40B4-BE49-F238E27FC236}">
                <a16:creationId xmlns:a16="http://schemas.microsoft.com/office/drawing/2014/main" id="{6E0F7D1B-2DF1-3906-6414-A1594AD68BAF}"/>
              </a:ext>
            </a:extLst>
          </p:cNvPr>
          <p:cNvSpPr txBox="1">
            <a:spLocks noChangeArrowheads="1"/>
          </p:cNvSpPr>
          <p:nvPr/>
        </p:nvSpPr>
        <p:spPr>
          <a:xfrm>
            <a:off x="1115616" y="339874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Участници в курса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7FEEE2-B5E3-4E52-3956-C348BCA548B4}"/>
              </a:ext>
            </a:extLst>
          </p:cNvPr>
          <p:cNvSpPr txBox="1"/>
          <p:nvPr/>
        </p:nvSpPr>
        <p:spPr>
          <a:xfrm>
            <a:off x="971600" y="847536"/>
            <a:ext cx="2160238" cy="1754326"/>
          </a:xfrm>
          <a:prstGeom prst="rect">
            <a:avLst/>
          </a:prstGeom>
          <a:solidFill>
            <a:srgbClr val="F98012"/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bg-BG" sz="1800" kern="0" dirty="0">
                <a:solidFill>
                  <a:schemeClr val="bg1"/>
                </a:solidFill>
                <a:effectLst/>
                <a:latin typeface="PT Serif" panose="020A0603040505020204" pitchFamily="18" charset="-52"/>
                <a:ea typeface="Times New Roman" panose="02020603050405020304" pitchFamily="18" charset="0"/>
              </a:rPr>
              <a:t>Преподавателят може да разреши на студентите да се </a:t>
            </a:r>
            <a:r>
              <a:rPr lang="bg-BG" sz="1800" kern="0" dirty="0" err="1">
                <a:solidFill>
                  <a:schemeClr val="bg1"/>
                </a:solidFill>
                <a:effectLst/>
                <a:latin typeface="PT Serif" panose="020A0603040505020204" pitchFamily="18" charset="-52"/>
                <a:ea typeface="Times New Roman" panose="02020603050405020304" pitchFamily="18" charset="0"/>
              </a:rPr>
              <a:t>самозаписват</a:t>
            </a:r>
            <a:r>
              <a:rPr lang="bg-BG" sz="1800" kern="0" dirty="0">
                <a:solidFill>
                  <a:schemeClr val="bg1"/>
                </a:solidFill>
                <a:effectLst/>
                <a:latin typeface="PT Serif" panose="020A0603040505020204" pitchFamily="18" charset="-52"/>
                <a:ea typeface="Times New Roman" panose="02020603050405020304" pitchFamily="18" charset="0"/>
              </a:rPr>
              <a:t> за конкретния курс</a:t>
            </a:r>
            <a:endParaRPr lang="bg-BG" dirty="0">
              <a:solidFill>
                <a:schemeClr val="bg1"/>
              </a:solidFill>
              <a:latin typeface="PT Serif" panose="020A0603040505020204" pitchFamily="18" charset="-52"/>
            </a:endParaRPr>
          </a:p>
        </p:txBody>
      </p:sp>
      <p:cxnSp>
        <p:nvCxnSpPr>
          <p:cNvPr id="11" name="Straight Arrow Connector 10"/>
          <p:cNvCxnSpPr>
            <a:cxnSpLocks/>
          </p:cNvCxnSpPr>
          <p:nvPr/>
        </p:nvCxnSpPr>
        <p:spPr>
          <a:xfrm>
            <a:off x="2483768" y="2931790"/>
            <a:ext cx="5256584" cy="86409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74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ine 4">
            <a:extLst>
              <a:ext uri="{FF2B5EF4-FFF2-40B4-BE49-F238E27FC236}">
                <a16:creationId xmlns:a16="http://schemas.microsoft.com/office/drawing/2014/main" id="{5D403DE3-2F02-4D84-B4DE-9BBBC1A02182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D1064B-FD4D-4CE6-9C06-83B467C567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201" b="12200"/>
          <a:stretch/>
        </p:blipFill>
        <p:spPr>
          <a:xfrm>
            <a:off x="-1" y="1349008"/>
            <a:ext cx="9144000" cy="3528391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2" y="339874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Информация за участниците в курса</a:t>
            </a:r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>
            <a:off x="2267744" y="3507854"/>
            <a:ext cx="0" cy="28803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1EB2F56-17FC-F583-01FD-ACB850CD1F72}"/>
              </a:ext>
            </a:extLst>
          </p:cNvPr>
          <p:cNvSpPr/>
          <p:nvPr/>
        </p:nvSpPr>
        <p:spPr>
          <a:xfrm>
            <a:off x="1331640" y="3867894"/>
            <a:ext cx="1322456" cy="16981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>
              <a:latin typeface="PT Serif" panose="020A0603040505020204" pitchFamily="18" charset="-52"/>
            </a:endParaRPr>
          </a:p>
        </p:txBody>
      </p:sp>
      <p:graphicFrame>
        <p:nvGraphicFramePr>
          <p:cNvPr id="4" name="Object 2">
            <a:extLst>
              <a:ext uri="{FF2B5EF4-FFF2-40B4-BE49-F238E27FC236}">
                <a16:creationId xmlns:a16="http://schemas.microsoft.com/office/drawing/2014/main" id="{F34870F4-13B0-40D6-1AEC-F80962A6E0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8046387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01" name="CorelDRAW" r:id="rId5" imgW="2335662" imgH="2598359" progId="CorelDRAW.Graphic.13">
                  <p:embed/>
                </p:oleObj>
              </mc:Choice>
              <mc:Fallback>
                <p:oleObj name="CorelDRAW" r:id="rId5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D77D5BCD-85A9-7D5B-0DA6-41635310A45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A955766-E7B4-3B90-FBB1-F2D9B23EA0C0}"/>
              </a:ext>
            </a:extLst>
          </p:cNvPr>
          <p:cNvSpPr txBox="1"/>
          <p:nvPr/>
        </p:nvSpPr>
        <p:spPr>
          <a:xfrm>
            <a:off x="2339752" y="3191962"/>
            <a:ext cx="3537484" cy="369332"/>
          </a:xfrm>
          <a:prstGeom prst="rect">
            <a:avLst/>
          </a:prstGeom>
          <a:solidFill>
            <a:srgbClr val="F98012"/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bg-BG" sz="1800" kern="0" dirty="0">
                <a:solidFill>
                  <a:schemeClr val="bg1"/>
                </a:solidFill>
                <a:effectLst/>
                <a:latin typeface="PT Serif" panose="020A0603040505020204" pitchFamily="18" charset="-52"/>
                <a:ea typeface="Times New Roman" panose="02020603050405020304" pitchFamily="18" charset="0"/>
              </a:rPr>
              <a:t>Избира се конкретен студент</a:t>
            </a:r>
            <a:endParaRPr lang="bg-BG" dirty="0">
              <a:solidFill>
                <a:schemeClr val="bg1"/>
              </a:solidFill>
              <a:latin typeface="PT Serif" panose="020A060304050502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7043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 4">
            <a:extLst>
              <a:ext uri="{FF2B5EF4-FFF2-40B4-BE49-F238E27FC236}">
                <a16:creationId xmlns:a16="http://schemas.microsoft.com/office/drawing/2014/main" id="{D5E42D03-A501-4A37-B9A4-399E9941CB82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1CED21-E647-46E3-A6AE-EC27DB5C4D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744" r="24801" b="12200"/>
          <a:stretch/>
        </p:blipFill>
        <p:spPr>
          <a:xfrm>
            <a:off x="323528" y="971804"/>
            <a:ext cx="7848872" cy="417169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5D7AD66-17CE-7200-3BF7-0F314727605E}"/>
              </a:ext>
            </a:extLst>
          </p:cNvPr>
          <p:cNvSpPr/>
          <p:nvPr/>
        </p:nvSpPr>
        <p:spPr>
          <a:xfrm>
            <a:off x="4139952" y="3687803"/>
            <a:ext cx="1899482" cy="1332219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>
              <a:latin typeface="PT Serif" panose="020A0603040505020204" pitchFamily="18" charset="-52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34C7ABC-D943-614F-92FE-CA13D7B133B5}"/>
              </a:ext>
            </a:extLst>
          </p:cNvPr>
          <p:cNvSpPr/>
          <p:nvPr/>
        </p:nvSpPr>
        <p:spPr>
          <a:xfrm>
            <a:off x="6156176" y="2175712"/>
            <a:ext cx="864468" cy="118812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>
              <a:latin typeface="PT Serif" panose="020A0603040505020204" pitchFamily="18" charset="-52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41A7CB7-8AD7-07C4-582D-B36C9B3A4B12}"/>
              </a:ext>
            </a:extLst>
          </p:cNvPr>
          <p:cNvSpPr/>
          <p:nvPr/>
        </p:nvSpPr>
        <p:spPr>
          <a:xfrm>
            <a:off x="6156176" y="4135697"/>
            <a:ext cx="1800200" cy="86409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>
              <a:latin typeface="PT Serif" panose="020A0603040505020204" pitchFamily="18" charset="-52"/>
            </a:endParaRPr>
          </a:p>
        </p:txBody>
      </p:sp>
      <p:graphicFrame>
        <p:nvGraphicFramePr>
          <p:cNvPr id="5" name="Object 2">
            <a:extLst>
              <a:ext uri="{FF2B5EF4-FFF2-40B4-BE49-F238E27FC236}">
                <a16:creationId xmlns:a16="http://schemas.microsoft.com/office/drawing/2014/main" id="{79FCC847-6339-77B1-ACAD-1BBAB841A3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8046387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10" name="CorelDRAW" r:id="rId4" imgW="2335662" imgH="2598359" progId="CorelDRAW.Graphic.13">
                  <p:embed/>
                </p:oleObj>
              </mc:Choice>
              <mc:Fallback>
                <p:oleObj name="CorelDRAW" r:id="rId4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D77D5BCD-85A9-7D5B-0DA6-41635310A45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2">
            <a:extLst>
              <a:ext uri="{FF2B5EF4-FFF2-40B4-BE49-F238E27FC236}">
                <a16:creationId xmlns:a16="http://schemas.microsoft.com/office/drawing/2014/main" id="{F4EA76D5-A7CC-D9DD-7540-924DB33BE5FC}"/>
              </a:ext>
            </a:extLst>
          </p:cNvPr>
          <p:cNvSpPr txBox="1">
            <a:spLocks noChangeArrowheads="1"/>
          </p:cNvSpPr>
          <p:nvPr/>
        </p:nvSpPr>
        <p:spPr>
          <a:xfrm>
            <a:off x="1033462" y="339874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Информация за участниците в курса</a:t>
            </a:r>
          </a:p>
        </p:txBody>
      </p:sp>
    </p:spTree>
    <p:extLst>
      <p:ext uri="{BB962C8B-B14F-4D97-AF65-F5344CB8AC3E}">
        <p14:creationId xmlns:p14="http://schemas.microsoft.com/office/powerpoint/2010/main" val="95089877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rapezoid 24">
            <a:extLst>
              <a:ext uri="{FF2B5EF4-FFF2-40B4-BE49-F238E27FC236}">
                <a16:creationId xmlns:a16="http://schemas.microsoft.com/office/drawing/2014/main" id="{716EB2F4-BEFD-43D9-8FDF-7867DCFA0E4B}"/>
              </a:ext>
            </a:extLst>
          </p:cNvPr>
          <p:cNvSpPr>
            <a:spLocks noChangeAspect="1"/>
          </p:cNvSpPr>
          <p:nvPr/>
        </p:nvSpPr>
        <p:spPr>
          <a:xfrm rot="8369018">
            <a:off x="4907565" y="1989706"/>
            <a:ext cx="859636" cy="867827"/>
          </a:xfrm>
          <a:custGeom>
            <a:avLst/>
            <a:gdLst/>
            <a:ahLst/>
            <a:cxnLst/>
            <a:rect l="l" t="t" r="r" b="b"/>
            <a:pathLst>
              <a:path w="4411086" h="4453092">
                <a:moveTo>
                  <a:pt x="3095887" y="1153910"/>
                </a:moveTo>
                <a:cubicBezTo>
                  <a:pt x="3119009" y="1174647"/>
                  <a:pt x="3146597" y="1191685"/>
                  <a:pt x="3177861" y="1203446"/>
                </a:cubicBezTo>
                <a:cubicBezTo>
                  <a:pt x="3302917" y="1250492"/>
                  <a:pt x="3439398" y="1195315"/>
                  <a:pt x="3482703" y="1080205"/>
                </a:cubicBezTo>
                <a:cubicBezTo>
                  <a:pt x="3526008" y="965093"/>
                  <a:pt x="3459737" y="833641"/>
                  <a:pt x="3334683" y="786595"/>
                </a:cubicBezTo>
                <a:cubicBezTo>
                  <a:pt x="3209628" y="739549"/>
                  <a:pt x="3073147" y="794724"/>
                  <a:pt x="3029841" y="909836"/>
                </a:cubicBezTo>
                <a:cubicBezTo>
                  <a:pt x="2997363" y="996169"/>
                  <a:pt x="3026521" y="1091695"/>
                  <a:pt x="3095887" y="1153910"/>
                </a:cubicBezTo>
                <a:close/>
                <a:moveTo>
                  <a:pt x="3521423" y="1860548"/>
                </a:moveTo>
                <a:cubicBezTo>
                  <a:pt x="3544546" y="1881285"/>
                  <a:pt x="3572135" y="1898322"/>
                  <a:pt x="3603399" y="1910084"/>
                </a:cubicBezTo>
                <a:cubicBezTo>
                  <a:pt x="3728453" y="1957130"/>
                  <a:pt x="3864935" y="1901953"/>
                  <a:pt x="3908240" y="1786842"/>
                </a:cubicBezTo>
                <a:cubicBezTo>
                  <a:pt x="3951546" y="1671732"/>
                  <a:pt x="3885275" y="1540278"/>
                  <a:pt x="3760220" y="1493232"/>
                </a:cubicBezTo>
                <a:cubicBezTo>
                  <a:pt x="3635166" y="1446186"/>
                  <a:pt x="3498684" y="1501363"/>
                  <a:pt x="3455379" y="1616474"/>
                </a:cubicBezTo>
                <a:cubicBezTo>
                  <a:pt x="3422900" y="1702807"/>
                  <a:pt x="3452057" y="1798333"/>
                  <a:pt x="3521423" y="1860548"/>
                </a:cubicBezTo>
                <a:close/>
                <a:moveTo>
                  <a:pt x="3507502" y="2659088"/>
                </a:moveTo>
                <a:cubicBezTo>
                  <a:pt x="3530625" y="2679826"/>
                  <a:pt x="3558214" y="2696863"/>
                  <a:pt x="3589478" y="2708624"/>
                </a:cubicBezTo>
                <a:cubicBezTo>
                  <a:pt x="3714532" y="2755670"/>
                  <a:pt x="3851014" y="2700494"/>
                  <a:pt x="3894319" y="2585383"/>
                </a:cubicBezTo>
                <a:cubicBezTo>
                  <a:pt x="3937624" y="2470273"/>
                  <a:pt x="3871353" y="2338820"/>
                  <a:pt x="3746299" y="2291774"/>
                </a:cubicBezTo>
                <a:cubicBezTo>
                  <a:pt x="3621245" y="2244728"/>
                  <a:pt x="3484763" y="2299905"/>
                  <a:pt x="3441458" y="2415014"/>
                </a:cubicBezTo>
                <a:cubicBezTo>
                  <a:pt x="3408979" y="2501348"/>
                  <a:pt x="3438136" y="2596873"/>
                  <a:pt x="3507502" y="2659088"/>
                </a:cubicBezTo>
                <a:close/>
                <a:moveTo>
                  <a:pt x="2750047" y="3029987"/>
                </a:moveTo>
                <a:cubicBezTo>
                  <a:pt x="2773168" y="3050726"/>
                  <a:pt x="2800759" y="3067763"/>
                  <a:pt x="2832021" y="3079524"/>
                </a:cubicBezTo>
                <a:cubicBezTo>
                  <a:pt x="2957076" y="3126570"/>
                  <a:pt x="3093558" y="3071393"/>
                  <a:pt x="3136863" y="2956283"/>
                </a:cubicBezTo>
                <a:cubicBezTo>
                  <a:pt x="3180168" y="2841172"/>
                  <a:pt x="3113897" y="2709719"/>
                  <a:pt x="2988843" y="2662673"/>
                </a:cubicBezTo>
                <a:cubicBezTo>
                  <a:pt x="2863789" y="2615627"/>
                  <a:pt x="2727307" y="2670804"/>
                  <a:pt x="2684001" y="2785914"/>
                </a:cubicBezTo>
                <a:cubicBezTo>
                  <a:pt x="2651523" y="2872247"/>
                  <a:pt x="2680681" y="2967773"/>
                  <a:pt x="2750047" y="3029987"/>
                </a:cubicBezTo>
                <a:close/>
                <a:moveTo>
                  <a:pt x="1666926" y="2573567"/>
                </a:moveTo>
                <a:lnTo>
                  <a:pt x="1775047" y="423729"/>
                </a:lnTo>
                <a:lnTo>
                  <a:pt x="1991290" y="423729"/>
                </a:lnTo>
                <a:lnTo>
                  <a:pt x="2099411" y="2573567"/>
                </a:lnTo>
                <a:close/>
                <a:moveTo>
                  <a:pt x="1154974" y="2568578"/>
                </a:moveTo>
                <a:cubicBezTo>
                  <a:pt x="1178096" y="2589317"/>
                  <a:pt x="1205685" y="2606354"/>
                  <a:pt x="1236949" y="2618115"/>
                </a:cubicBezTo>
                <a:cubicBezTo>
                  <a:pt x="1362003" y="2665161"/>
                  <a:pt x="1498485" y="2609985"/>
                  <a:pt x="1541790" y="2494874"/>
                </a:cubicBezTo>
                <a:cubicBezTo>
                  <a:pt x="1585096" y="2379763"/>
                  <a:pt x="1518825" y="2248310"/>
                  <a:pt x="1393770" y="2201264"/>
                </a:cubicBezTo>
                <a:cubicBezTo>
                  <a:pt x="1268716" y="2154218"/>
                  <a:pt x="1132234" y="2209394"/>
                  <a:pt x="1088929" y="2324505"/>
                </a:cubicBezTo>
                <a:cubicBezTo>
                  <a:pt x="1056450" y="2410839"/>
                  <a:pt x="1085608" y="2506364"/>
                  <a:pt x="1154974" y="2568578"/>
                </a:cubicBezTo>
                <a:close/>
                <a:moveTo>
                  <a:pt x="1811301" y="3132571"/>
                </a:moveTo>
                <a:lnTo>
                  <a:pt x="1704026" y="2663196"/>
                </a:lnTo>
                <a:lnTo>
                  <a:pt x="2117930" y="2682436"/>
                </a:lnTo>
                <a:lnTo>
                  <a:pt x="1967575" y="3139835"/>
                </a:lnTo>
                <a:close/>
                <a:moveTo>
                  <a:pt x="474734" y="2026084"/>
                </a:moveTo>
                <a:cubicBezTo>
                  <a:pt x="497856" y="2046823"/>
                  <a:pt x="525445" y="2063859"/>
                  <a:pt x="556709" y="2075621"/>
                </a:cubicBezTo>
                <a:cubicBezTo>
                  <a:pt x="681763" y="2122667"/>
                  <a:pt x="818245" y="2067490"/>
                  <a:pt x="861550" y="1952380"/>
                </a:cubicBezTo>
                <a:cubicBezTo>
                  <a:pt x="904855" y="1837269"/>
                  <a:pt x="838584" y="1705816"/>
                  <a:pt x="713530" y="1658770"/>
                </a:cubicBezTo>
                <a:cubicBezTo>
                  <a:pt x="588476" y="1611724"/>
                  <a:pt x="451994" y="1666900"/>
                  <a:pt x="408689" y="1782011"/>
                </a:cubicBezTo>
                <a:cubicBezTo>
                  <a:pt x="376210" y="1868344"/>
                  <a:pt x="405367" y="1963870"/>
                  <a:pt x="474734" y="2026084"/>
                </a:cubicBezTo>
                <a:close/>
                <a:moveTo>
                  <a:pt x="470005" y="2517620"/>
                </a:moveTo>
                <a:cubicBezTo>
                  <a:pt x="142796" y="2243059"/>
                  <a:pt x="-69074" y="1913805"/>
                  <a:pt x="20698" y="1573981"/>
                </a:cubicBezTo>
                <a:cubicBezTo>
                  <a:pt x="290062" y="677171"/>
                  <a:pt x="1131284" y="1373424"/>
                  <a:pt x="1417683" y="1157395"/>
                </a:cubicBezTo>
                <a:cubicBezTo>
                  <a:pt x="1704082" y="941367"/>
                  <a:pt x="795764" y="512391"/>
                  <a:pt x="1486994" y="164947"/>
                </a:cubicBezTo>
                <a:cubicBezTo>
                  <a:pt x="1963635" y="-91969"/>
                  <a:pt x="2301495" y="-33140"/>
                  <a:pt x="2924035" y="233397"/>
                </a:cubicBezTo>
                <a:cubicBezTo>
                  <a:pt x="3546575" y="499935"/>
                  <a:pt x="4682373" y="1460700"/>
                  <a:pt x="4352060" y="2410274"/>
                </a:cubicBezTo>
                <a:cubicBezTo>
                  <a:pt x="4055563" y="3262631"/>
                  <a:pt x="2903863" y="3342769"/>
                  <a:pt x="2149143" y="3248705"/>
                </a:cubicBezTo>
                <a:cubicBezTo>
                  <a:pt x="2120485" y="3221681"/>
                  <a:pt x="2088781" y="3200633"/>
                  <a:pt x="2056697" y="3184977"/>
                </a:cubicBezTo>
                <a:lnTo>
                  <a:pt x="2029525" y="3174239"/>
                </a:lnTo>
                <a:lnTo>
                  <a:pt x="2074465" y="2961096"/>
                </a:lnTo>
                <a:cubicBezTo>
                  <a:pt x="2174448" y="2968058"/>
                  <a:pt x="2268303" y="2914369"/>
                  <a:pt x="2302852" y="2822534"/>
                </a:cubicBezTo>
                <a:cubicBezTo>
                  <a:pt x="2344980" y="2710550"/>
                  <a:pt x="2283405" y="2583099"/>
                  <a:pt x="2164586" y="2533664"/>
                </a:cubicBezTo>
                <a:lnTo>
                  <a:pt x="2177079" y="2474412"/>
                </a:lnTo>
                <a:lnTo>
                  <a:pt x="2181423" y="2474420"/>
                </a:lnTo>
                <a:lnTo>
                  <a:pt x="2180348" y="2458905"/>
                </a:lnTo>
                <a:lnTo>
                  <a:pt x="2183345" y="2444691"/>
                </a:lnTo>
                <a:lnTo>
                  <a:pt x="2179364" y="2444684"/>
                </a:lnTo>
                <a:lnTo>
                  <a:pt x="2069296" y="855315"/>
                </a:lnTo>
                <a:cubicBezTo>
                  <a:pt x="2264713" y="815272"/>
                  <a:pt x="2400776" y="670372"/>
                  <a:pt x="2376696" y="524656"/>
                </a:cubicBezTo>
                <a:cubicBezTo>
                  <a:pt x="2351678" y="373263"/>
                  <a:pt x="2163271" y="278317"/>
                  <a:pt x="1955875" y="312591"/>
                </a:cubicBezTo>
                <a:cubicBezTo>
                  <a:pt x="1748480" y="346862"/>
                  <a:pt x="1600634" y="497374"/>
                  <a:pt x="1625652" y="648768"/>
                </a:cubicBezTo>
                <a:cubicBezTo>
                  <a:pt x="1635034" y="705540"/>
                  <a:pt x="1667392" y="754373"/>
                  <a:pt x="1715112" y="791433"/>
                </a:cubicBezTo>
                <a:lnTo>
                  <a:pt x="1728511" y="799403"/>
                </a:lnTo>
                <a:lnTo>
                  <a:pt x="1608970" y="2443607"/>
                </a:lnTo>
                <a:lnTo>
                  <a:pt x="1608731" y="2443607"/>
                </a:lnTo>
                <a:lnTo>
                  <a:pt x="1608909" y="2444461"/>
                </a:lnTo>
                <a:lnTo>
                  <a:pt x="1606809" y="2473335"/>
                </a:lnTo>
                <a:lnTo>
                  <a:pt x="1614885" y="2473351"/>
                </a:lnTo>
                <a:lnTo>
                  <a:pt x="1760460" y="3176931"/>
                </a:lnTo>
                <a:cubicBezTo>
                  <a:pt x="1363839" y="3071567"/>
                  <a:pt x="842276" y="2829991"/>
                  <a:pt x="470005" y="2517620"/>
                </a:cubicBezTo>
                <a:close/>
                <a:moveTo>
                  <a:pt x="1703651" y="4144665"/>
                </a:moveTo>
                <a:cubicBezTo>
                  <a:pt x="1692426" y="4135382"/>
                  <a:pt x="1682479" y="4126471"/>
                  <a:pt x="1673433" y="4117764"/>
                </a:cubicBezTo>
                <a:cubicBezTo>
                  <a:pt x="1630012" y="4075967"/>
                  <a:pt x="1607344" y="4038835"/>
                  <a:pt x="1563711" y="3987474"/>
                </a:cubicBezTo>
                <a:cubicBezTo>
                  <a:pt x="1428119" y="3754817"/>
                  <a:pt x="1459551" y="3514918"/>
                  <a:pt x="1577437" y="3369529"/>
                </a:cubicBezTo>
                <a:cubicBezTo>
                  <a:pt x="1695323" y="3224139"/>
                  <a:pt x="1812160" y="3189516"/>
                  <a:pt x="1943877" y="3254126"/>
                </a:cubicBezTo>
                <a:cubicBezTo>
                  <a:pt x="2075594" y="3318736"/>
                  <a:pt x="2201944" y="3486346"/>
                  <a:pt x="2150195" y="3720844"/>
                </a:cubicBezTo>
                <a:cubicBezTo>
                  <a:pt x="2053054" y="4010881"/>
                  <a:pt x="2046121" y="3999957"/>
                  <a:pt x="2256634" y="4453092"/>
                </a:cubicBezTo>
                <a:cubicBezTo>
                  <a:pt x="1923422" y="4292924"/>
                  <a:pt x="1782225" y="4209649"/>
                  <a:pt x="1703651" y="414466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6" dirty="0">
              <a:latin typeface="PT Serif" panose="020A0603040505020204" pitchFamily="18" charset="-52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8DA8B35-71A1-4A37-8961-820A8DEBC8F5}"/>
              </a:ext>
            </a:extLst>
          </p:cNvPr>
          <p:cNvGrpSpPr/>
          <p:nvPr/>
        </p:nvGrpSpPr>
        <p:grpSpPr>
          <a:xfrm>
            <a:off x="5791193" y="2079224"/>
            <a:ext cx="741361" cy="740268"/>
            <a:chOff x="2611714" y="1452659"/>
            <a:chExt cx="3963104" cy="3957283"/>
          </a:xfrm>
          <a:solidFill>
            <a:schemeClr val="bg1"/>
          </a:solidFill>
        </p:grpSpPr>
        <p:sp>
          <p:nvSpPr>
            <p:cNvPr id="21" name="Round Same Side Corner Rectangle 4">
              <a:extLst>
                <a:ext uri="{FF2B5EF4-FFF2-40B4-BE49-F238E27FC236}">
                  <a16:creationId xmlns:a16="http://schemas.microsoft.com/office/drawing/2014/main" id="{E7890DFD-6379-4267-9701-F566E0074829}"/>
                </a:ext>
              </a:extLst>
            </p:cNvPr>
            <p:cNvSpPr/>
            <p:nvPr/>
          </p:nvSpPr>
          <p:spPr>
            <a:xfrm rot="5400000">
              <a:off x="3996576" y="67797"/>
              <a:ext cx="1193379" cy="3963104"/>
            </a:xfrm>
            <a:custGeom>
              <a:avLst/>
              <a:gdLst>
                <a:gd name="connsiteX0" fmla="*/ 259607 w 792088"/>
                <a:gd name="connsiteY0" fmla="*/ 0 h 4005634"/>
                <a:gd name="connsiteX1" fmla="*/ 532481 w 792088"/>
                <a:gd name="connsiteY1" fmla="*/ 0 h 4005634"/>
                <a:gd name="connsiteX2" fmla="*/ 792088 w 792088"/>
                <a:gd name="connsiteY2" fmla="*/ 259607 h 4005634"/>
                <a:gd name="connsiteX3" fmla="*/ 792088 w 792088"/>
                <a:gd name="connsiteY3" fmla="*/ 4005634 h 4005634"/>
                <a:gd name="connsiteX4" fmla="*/ 792088 w 792088"/>
                <a:gd name="connsiteY4" fmla="*/ 4005634 h 4005634"/>
                <a:gd name="connsiteX5" fmla="*/ 0 w 792088"/>
                <a:gd name="connsiteY5" fmla="*/ 4005634 h 4005634"/>
                <a:gd name="connsiteX6" fmla="*/ 0 w 792088"/>
                <a:gd name="connsiteY6" fmla="*/ 4005634 h 4005634"/>
                <a:gd name="connsiteX7" fmla="*/ 0 w 792088"/>
                <a:gd name="connsiteY7" fmla="*/ 259607 h 4005634"/>
                <a:gd name="connsiteX8" fmla="*/ 259607 w 792088"/>
                <a:gd name="connsiteY8" fmla="*/ 0 h 4005634"/>
                <a:gd name="connsiteX0" fmla="*/ 270239 w 802720"/>
                <a:gd name="connsiteY0" fmla="*/ 0 h 4005634"/>
                <a:gd name="connsiteX1" fmla="*/ 543113 w 802720"/>
                <a:gd name="connsiteY1" fmla="*/ 0 h 4005634"/>
                <a:gd name="connsiteX2" fmla="*/ 802720 w 802720"/>
                <a:gd name="connsiteY2" fmla="*/ 259607 h 4005634"/>
                <a:gd name="connsiteX3" fmla="*/ 802720 w 802720"/>
                <a:gd name="connsiteY3" fmla="*/ 4005634 h 4005634"/>
                <a:gd name="connsiteX4" fmla="*/ 802720 w 802720"/>
                <a:gd name="connsiteY4" fmla="*/ 4005634 h 4005634"/>
                <a:gd name="connsiteX5" fmla="*/ 10632 w 802720"/>
                <a:gd name="connsiteY5" fmla="*/ 4005634 h 4005634"/>
                <a:gd name="connsiteX6" fmla="*/ 0 w 802720"/>
                <a:gd name="connsiteY6" fmla="*/ 3590965 h 4005634"/>
                <a:gd name="connsiteX7" fmla="*/ 10632 w 802720"/>
                <a:gd name="connsiteY7" fmla="*/ 259607 h 4005634"/>
                <a:gd name="connsiteX8" fmla="*/ 270239 w 802720"/>
                <a:gd name="connsiteY8" fmla="*/ 0 h 4005634"/>
                <a:gd name="connsiteX0" fmla="*/ 280872 w 813353"/>
                <a:gd name="connsiteY0" fmla="*/ 0 h 4005634"/>
                <a:gd name="connsiteX1" fmla="*/ 553746 w 813353"/>
                <a:gd name="connsiteY1" fmla="*/ 0 h 4005634"/>
                <a:gd name="connsiteX2" fmla="*/ 813353 w 813353"/>
                <a:gd name="connsiteY2" fmla="*/ 259607 h 4005634"/>
                <a:gd name="connsiteX3" fmla="*/ 813353 w 813353"/>
                <a:gd name="connsiteY3" fmla="*/ 4005634 h 4005634"/>
                <a:gd name="connsiteX4" fmla="*/ 813353 w 813353"/>
                <a:gd name="connsiteY4" fmla="*/ 4005634 h 4005634"/>
                <a:gd name="connsiteX5" fmla="*/ 21265 w 813353"/>
                <a:gd name="connsiteY5" fmla="*/ 4005634 h 4005634"/>
                <a:gd name="connsiteX6" fmla="*/ 0 w 813353"/>
                <a:gd name="connsiteY6" fmla="*/ 3590965 h 4005634"/>
                <a:gd name="connsiteX7" fmla="*/ 21265 w 813353"/>
                <a:gd name="connsiteY7" fmla="*/ 259607 h 4005634"/>
                <a:gd name="connsiteX8" fmla="*/ 280872 w 813353"/>
                <a:gd name="connsiteY8" fmla="*/ 0 h 4005634"/>
                <a:gd name="connsiteX0" fmla="*/ 259607 w 792088"/>
                <a:gd name="connsiteY0" fmla="*/ 0 h 4005634"/>
                <a:gd name="connsiteX1" fmla="*/ 532481 w 792088"/>
                <a:gd name="connsiteY1" fmla="*/ 0 h 4005634"/>
                <a:gd name="connsiteX2" fmla="*/ 792088 w 792088"/>
                <a:gd name="connsiteY2" fmla="*/ 259607 h 4005634"/>
                <a:gd name="connsiteX3" fmla="*/ 792088 w 792088"/>
                <a:gd name="connsiteY3" fmla="*/ 4005634 h 4005634"/>
                <a:gd name="connsiteX4" fmla="*/ 792088 w 792088"/>
                <a:gd name="connsiteY4" fmla="*/ 4005634 h 4005634"/>
                <a:gd name="connsiteX5" fmla="*/ 0 w 792088"/>
                <a:gd name="connsiteY5" fmla="*/ 4005634 h 4005634"/>
                <a:gd name="connsiteX6" fmla="*/ 0 w 792088"/>
                <a:gd name="connsiteY6" fmla="*/ 259607 h 4005634"/>
                <a:gd name="connsiteX7" fmla="*/ 259607 w 792088"/>
                <a:gd name="connsiteY7" fmla="*/ 0 h 4005634"/>
                <a:gd name="connsiteX0" fmla="*/ 259607 w 792088"/>
                <a:gd name="connsiteY0" fmla="*/ 0 h 4005634"/>
                <a:gd name="connsiteX1" fmla="*/ 532481 w 792088"/>
                <a:gd name="connsiteY1" fmla="*/ 0 h 4005634"/>
                <a:gd name="connsiteX2" fmla="*/ 792088 w 792088"/>
                <a:gd name="connsiteY2" fmla="*/ 259607 h 4005634"/>
                <a:gd name="connsiteX3" fmla="*/ 792088 w 792088"/>
                <a:gd name="connsiteY3" fmla="*/ 4005634 h 4005634"/>
                <a:gd name="connsiteX4" fmla="*/ 792088 w 792088"/>
                <a:gd name="connsiteY4" fmla="*/ 4005634 h 4005634"/>
                <a:gd name="connsiteX5" fmla="*/ 10633 w 792088"/>
                <a:gd name="connsiteY5" fmla="*/ 3101867 h 4005634"/>
                <a:gd name="connsiteX6" fmla="*/ 0 w 792088"/>
                <a:gd name="connsiteY6" fmla="*/ 259607 h 4005634"/>
                <a:gd name="connsiteX7" fmla="*/ 259607 w 792088"/>
                <a:gd name="connsiteY7" fmla="*/ 0 h 4005634"/>
                <a:gd name="connsiteX0" fmla="*/ 259607 w 792088"/>
                <a:gd name="connsiteY0" fmla="*/ 0 h 4005634"/>
                <a:gd name="connsiteX1" fmla="*/ 532481 w 792088"/>
                <a:gd name="connsiteY1" fmla="*/ 0 h 4005634"/>
                <a:gd name="connsiteX2" fmla="*/ 792088 w 792088"/>
                <a:gd name="connsiteY2" fmla="*/ 259607 h 4005634"/>
                <a:gd name="connsiteX3" fmla="*/ 792088 w 792088"/>
                <a:gd name="connsiteY3" fmla="*/ 4005634 h 4005634"/>
                <a:gd name="connsiteX4" fmla="*/ 792088 w 792088"/>
                <a:gd name="connsiteY4" fmla="*/ 4005634 h 4005634"/>
                <a:gd name="connsiteX5" fmla="*/ 10633 w 792088"/>
                <a:gd name="connsiteY5" fmla="*/ 3101867 h 4005634"/>
                <a:gd name="connsiteX6" fmla="*/ 0 w 792088"/>
                <a:gd name="connsiteY6" fmla="*/ 259607 h 4005634"/>
                <a:gd name="connsiteX7" fmla="*/ 259607 w 792088"/>
                <a:gd name="connsiteY7" fmla="*/ 0 h 4005634"/>
                <a:gd name="connsiteX0" fmla="*/ 259607 w 1004739"/>
                <a:gd name="connsiteY0" fmla="*/ 0 h 4005634"/>
                <a:gd name="connsiteX1" fmla="*/ 532481 w 1004739"/>
                <a:gd name="connsiteY1" fmla="*/ 0 h 4005634"/>
                <a:gd name="connsiteX2" fmla="*/ 792088 w 1004739"/>
                <a:gd name="connsiteY2" fmla="*/ 259607 h 4005634"/>
                <a:gd name="connsiteX3" fmla="*/ 792088 w 1004739"/>
                <a:gd name="connsiteY3" fmla="*/ 4005634 h 4005634"/>
                <a:gd name="connsiteX4" fmla="*/ 1004739 w 1004739"/>
                <a:gd name="connsiteY4" fmla="*/ 3941839 h 4005634"/>
                <a:gd name="connsiteX5" fmla="*/ 10633 w 1004739"/>
                <a:gd name="connsiteY5" fmla="*/ 3101867 h 4005634"/>
                <a:gd name="connsiteX6" fmla="*/ 0 w 1004739"/>
                <a:gd name="connsiteY6" fmla="*/ 259607 h 4005634"/>
                <a:gd name="connsiteX7" fmla="*/ 259607 w 1004739"/>
                <a:gd name="connsiteY7" fmla="*/ 0 h 4005634"/>
                <a:gd name="connsiteX0" fmla="*/ 259607 w 1004739"/>
                <a:gd name="connsiteY0" fmla="*/ 0 h 4005634"/>
                <a:gd name="connsiteX1" fmla="*/ 532481 w 1004739"/>
                <a:gd name="connsiteY1" fmla="*/ 0 h 4005634"/>
                <a:gd name="connsiteX2" fmla="*/ 792088 w 1004739"/>
                <a:gd name="connsiteY2" fmla="*/ 259607 h 4005634"/>
                <a:gd name="connsiteX3" fmla="*/ 792090 w 1004739"/>
                <a:gd name="connsiteY3" fmla="*/ 4005634 h 4005634"/>
                <a:gd name="connsiteX4" fmla="*/ 1004739 w 1004739"/>
                <a:gd name="connsiteY4" fmla="*/ 3941839 h 4005634"/>
                <a:gd name="connsiteX5" fmla="*/ 10633 w 1004739"/>
                <a:gd name="connsiteY5" fmla="*/ 3101867 h 4005634"/>
                <a:gd name="connsiteX6" fmla="*/ 0 w 1004739"/>
                <a:gd name="connsiteY6" fmla="*/ 259607 h 4005634"/>
                <a:gd name="connsiteX7" fmla="*/ 259607 w 1004739"/>
                <a:gd name="connsiteY7" fmla="*/ 0 h 4005634"/>
                <a:gd name="connsiteX0" fmla="*/ 259607 w 1004739"/>
                <a:gd name="connsiteY0" fmla="*/ 0 h 4016266"/>
                <a:gd name="connsiteX1" fmla="*/ 532481 w 1004739"/>
                <a:gd name="connsiteY1" fmla="*/ 0 h 4016266"/>
                <a:gd name="connsiteX2" fmla="*/ 792088 w 1004739"/>
                <a:gd name="connsiteY2" fmla="*/ 259607 h 4016266"/>
                <a:gd name="connsiteX3" fmla="*/ 802725 w 1004739"/>
                <a:gd name="connsiteY3" fmla="*/ 4016266 h 4016266"/>
                <a:gd name="connsiteX4" fmla="*/ 1004739 w 1004739"/>
                <a:gd name="connsiteY4" fmla="*/ 3941839 h 4016266"/>
                <a:gd name="connsiteX5" fmla="*/ 10633 w 1004739"/>
                <a:gd name="connsiteY5" fmla="*/ 3101867 h 4016266"/>
                <a:gd name="connsiteX6" fmla="*/ 0 w 1004739"/>
                <a:gd name="connsiteY6" fmla="*/ 259607 h 4016266"/>
                <a:gd name="connsiteX7" fmla="*/ 259607 w 1004739"/>
                <a:gd name="connsiteY7" fmla="*/ 0 h 4016266"/>
                <a:gd name="connsiteX0" fmla="*/ 259607 w 1040242"/>
                <a:gd name="connsiteY0" fmla="*/ 0 h 3941839"/>
                <a:gd name="connsiteX1" fmla="*/ 532481 w 1040242"/>
                <a:gd name="connsiteY1" fmla="*/ 0 h 3941839"/>
                <a:gd name="connsiteX2" fmla="*/ 792088 w 1040242"/>
                <a:gd name="connsiteY2" fmla="*/ 259607 h 3941839"/>
                <a:gd name="connsiteX3" fmla="*/ 1004739 w 1040242"/>
                <a:gd name="connsiteY3" fmla="*/ 3941839 h 3941839"/>
                <a:gd name="connsiteX4" fmla="*/ 10633 w 1040242"/>
                <a:gd name="connsiteY4" fmla="*/ 3101867 h 3941839"/>
                <a:gd name="connsiteX5" fmla="*/ 0 w 1040242"/>
                <a:gd name="connsiteY5" fmla="*/ 259607 h 3941839"/>
                <a:gd name="connsiteX6" fmla="*/ 259607 w 1040242"/>
                <a:gd name="connsiteY6" fmla="*/ 0 h 3941839"/>
                <a:gd name="connsiteX0" fmla="*/ 259607 w 1384020"/>
                <a:gd name="connsiteY0" fmla="*/ 0 h 3984369"/>
                <a:gd name="connsiteX1" fmla="*/ 532481 w 1384020"/>
                <a:gd name="connsiteY1" fmla="*/ 0 h 3984369"/>
                <a:gd name="connsiteX2" fmla="*/ 792088 w 1384020"/>
                <a:gd name="connsiteY2" fmla="*/ 259607 h 3984369"/>
                <a:gd name="connsiteX3" fmla="*/ 1366248 w 1384020"/>
                <a:gd name="connsiteY3" fmla="*/ 3984369 h 3984369"/>
                <a:gd name="connsiteX4" fmla="*/ 10633 w 1384020"/>
                <a:gd name="connsiteY4" fmla="*/ 3101867 h 3984369"/>
                <a:gd name="connsiteX5" fmla="*/ 0 w 1384020"/>
                <a:gd name="connsiteY5" fmla="*/ 259607 h 3984369"/>
                <a:gd name="connsiteX6" fmla="*/ 259607 w 1384020"/>
                <a:gd name="connsiteY6" fmla="*/ 0 h 3984369"/>
                <a:gd name="connsiteX0" fmla="*/ 259607 w 1128565"/>
                <a:gd name="connsiteY0" fmla="*/ 0 h 4016267"/>
                <a:gd name="connsiteX1" fmla="*/ 532481 w 1128565"/>
                <a:gd name="connsiteY1" fmla="*/ 0 h 4016267"/>
                <a:gd name="connsiteX2" fmla="*/ 792088 w 1128565"/>
                <a:gd name="connsiteY2" fmla="*/ 259607 h 4016267"/>
                <a:gd name="connsiteX3" fmla="*/ 1100436 w 1128565"/>
                <a:gd name="connsiteY3" fmla="*/ 4016267 h 4016267"/>
                <a:gd name="connsiteX4" fmla="*/ 10633 w 1128565"/>
                <a:gd name="connsiteY4" fmla="*/ 3101867 h 4016267"/>
                <a:gd name="connsiteX5" fmla="*/ 0 w 1128565"/>
                <a:gd name="connsiteY5" fmla="*/ 259607 h 4016267"/>
                <a:gd name="connsiteX6" fmla="*/ 259607 w 1128565"/>
                <a:gd name="connsiteY6" fmla="*/ 0 h 4016267"/>
                <a:gd name="connsiteX0" fmla="*/ 259607 w 1128565"/>
                <a:gd name="connsiteY0" fmla="*/ 0 h 4016267"/>
                <a:gd name="connsiteX1" fmla="*/ 532481 w 1128565"/>
                <a:gd name="connsiteY1" fmla="*/ 0 h 4016267"/>
                <a:gd name="connsiteX2" fmla="*/ 792088 w 1128565"/>
                <a:gd name="connsiteY2" fmla="*/ 259607 h 4016267"/>
                <a:gd name="connsiteX3" fmla="*/ 1100436 w 1128565"/>
                <a:gd name="connsiteY3" fmla="*/ 4016267 h 4016267"/>
                <a:gd name="connsiteX4" fmla="*/ 10633 w 1128565"/>
                <a:gd name="connsiteY4" fmla="*/ 3101867 h 4016267"/>
                <a:gd name="connsiteX5" fmla="*/ 0 w 1128565"/>
                <a:gd name="connsiteY5" fmla="*/ 259607 h 4016267"/>
                <a:gd name="connsiteX6" fmla="*/ 259607 w 1128565"/>
                <a:gd name="connsiteY6" fmla="*/ 0 h 4016267"/>
                <a:gd name="connsiteX0" fmla="*/ 259607 w 1148583"/>
                <a:gd name="connsiteY0" fmla="*/ 0 h 3963104"/>
                <a:gd name="connsiteX1" fmla="*/ 532481 w 1148583"/>
                <a:gd name="connsiteY1" fmla="*/ 0 h 3963104"/>
                <a:gd name="connsiteX2" fmla="*/ 792088 w 1148583"/>
                <a:gd name="connsiteY2" fmla="*/ 259607 h 3963104"/>
                <a:gd name="connsiteX3" fmla="*/ 1121701 w 1148583"/>
                <a:gd name="connsiteY3" fmla="*/ 3963104 h 3963104"/>
                <a:gd name="connsiteX4" fmla="*/ 10633 w 1148583"/>
                <a:gd name="connsiteY4" fmla="*/ 3101867 h 3963104"/>
                <a:gd name="connsiteX5" fmla="*/ 0 w 1148583"/>
                <a:gd name="connsiteY5" fmla="*/ 259607 h 3963104"/>
                <a:gd name="connsiteX6" fmla="*/ 259607 w 1148583"/>
                <a:gd name="connsiteY6" fmla="*/ 0 h 3963104"/>
                <a:gd name="connsiteX0" fmla="*/ 291731 w 1180707"/>
                <a:gd name="connsiteY0" fmla="*/ 0 h 3963104"/>
                <a:gd name="connsiteX1" fmla="*/ 564605 w 1180707"/>
                <a:gd name="connsiteY1" fmla="*/ 0 h 3963104"/>
                <a:gd name="connsiteX2" fmla="*/ 824212 w 1180707"/>
                <a:gd name="connsiteY2" fmla="*/ 259607 h 3963104"/>
                <a:gd name="connsiteX3" fmla="*/ 1153825 w 1180707"/>
                <a:gd name="connsiteY3" fmla="*/ 3963104 h 3963104"/>
                <a:gd name="connsiteX4" fmla="*/ 228 w 1180707"/>
                <a:gd name="connsiteY4" fmla="*/ 2867951 h 3963104"/>
                <a:gd name="connsiteX5" fmla="*/ 32124 w 1180707"/>
                <a:gd name="connsiteY5" fmla="*/ 259607 h 3963104"/>
                <a:gd name="connsiteX6" fmla="*/ 291731 w 1180707"/>
                <a:gd name="connsiteY6" fmla="*/ 0 h 3963104"/>
                <a:gd name="connsiteX0" fmla="*/ 291731 w 1180707"/>
                <a:gd name="connsiteY0" fmla="*/ 0 h 3963104"/>
                <a:gd name="connsiteX1" fmla="*/ 564605 w 1180707"/>
                <a:gd name="connsiteY1" fmla="*/ 0 h 3963104"/>
                <a:gd name="connsiteX2" fmla="*/ 824212 w 1180707"/>
                <a:gd name="connsiteY2" fmla="*/ 259607 h 3963104"/>
                <a:gd name="connsiteX3" fmla="*/ 1153825 w 1180707"/>
                <a:gd name="connsiteY3" fmla="*/ 3963104 h 3963104"/>
                <a:gd name="connsiteX4" fmla="*/ 228 w 1180707"/>
                <a:gd name="connsiteY4" fmla="*/ 2867951 h 3963104"/>
                <a:gd name="connsiteX5" fmla="*/ 32124 w 1180707"/>
                <a:gd name="connsiteY5" fmla="*/ 259607 h 3963104"/>
                <a:gd name="connsiteX6" fmla="*/ 291731 w 1180707"/>
                <a:gd name="connsiteY6" fmla="*/ 0 h 3963104"/>
                <a:gd name="connsiteX0" fmla="*/ 291731 w 1180707"/>
                <a:gd name="connsiteY0" fmla="*/ 0 h 3963104"/>
                <a:gd name="connsiteX1" fmla="*/ 564605 w 1180707"/>
                <a:gd name="connsiteY1" fmla="*/ 0 h 3963104"/>
                <a:gd name="connsiteX2" fmla="*/ 824212 w 1180707"/>
                <a:gd name="connsiteY2" fmla="*/ 259607 h 3963104"/>
                <a:gd name="connsiteX3" fmla="*/ 1153825 w 1180707"/>
                <a:gd name="connsiteY3" fmla="*/ 3963104 h 3963104"/>
                <a:gd name="connsiteX4" fmla="*/ 228 w 1180707"/>
                <a:gd name="connsiteY4" fmla="*/ 2867951 h 3963104"/>
                <a:gd name="connsiteX5" fmla="*/ 32124 w 1180707"/>
                <a:gd name="connsiteY5" fmla="*/ 259607 h 3963104"/>
                <a:gd name="connsiteX6" fmla="*/ 291731 w 1180707"/>
                <a:gd name="connsiteY6" fmla="*/ 0 h 3963104"/>
                <a:gd name="connsiteX0" fmla="*/ 291731 w 1180707"/>
                <a:gd name="connsiteY0" fmla="*/ 0 h 3963104"/>
                <a:gd name="connsiteX1" fmla="*/ 564605 w 1180707"/>
                <a:gd name="connsiteY1" fmla="*/ 0 h 3963104"/>
                <a:gd name="connsiteX2" fmla="*/ 824212 w 1180707"/>
                <a:gd name="connsiteY2" fmla="*/ 259607 h 3963104"/>
                <a:gd name="connsiteX3" fmla="*/ 1153825 w 1180707"/>
                <a:gd name="connsiteY3" fmla="*/ 3963104 h 3963104"/>
                <a:gd name="connsiteX4" fmla="*/ 228 w 1180707"/>
                <a:gd name="connsiteY4" fmla="*/ 2867951 h 3963104"/>
                <a:gd name="connsiteX5" fmla="*/ 32124 w 1180707"/>
                <a:gd name="connsiteY5" fmla="*/ 259607 h 3963104"/>
                <a:gd name="connsiteX6" fmla="*/ 291731 w 1180707"/>
                <a:gd name="connsiteY6" fmla="*/ 0 h 3963104"/>
                <a:gd name="connsiteX0" fmla="*/ 291731 w 1210113"/>
                <a:gd name="connsiteY0" fmla="*/ 0 h 3963640"/>
                <a:gd name="connsiteX1" fmla="*/ 564605 w 1210113"/>
                <a:gd name="connsiteY1" fmla="*/ 0 h 3963640"/>
                <a:gd name="connsiteX2" fmla="*/ 824212 w 1210113"/>
                <a:gd name="connsiteY2" fmla="*/ 259607 h 3963640"/>
                <a:gd name="connsiteX3" fmla="*/ 1153825 w 1210113"/>
                <a:gd name="connsiteY3" fmla="*/ 3963104 h 3963640"/>
                <a:gd name="connsiteX4" fmla="*/ 228 w 1210113"/>
                <a:gd name="connsiteY4" fmla="*/ 2867951 h 3963640"/>
                <a:gd name="connsiteX5" fmla="*/ 32124 w 1210113"/>
                <a:gd name="connsiteY5" fmla="*/ 259607 h 3963640"/>
                <a:gd name="connsiteX6" fmla="*/ 291731 w 1210113"/>
                <a:gd name="connsiteY6" fmla="*/ 0 h 3963640"/>
                <a:gd name="connsiteX0" fmla="*/ 291731 w 1202597"/>
                <a:gd name="connsiteY0" fmla="*/ 0 h 3963104"/>
                <a:gd name="connsiteX1" fmla="*/ 564605 w 1202597"/>
                <a:gd name="connsiteY1" fmla="*/ 0 h 3963104"/>
                <a:gd name="connsiteX2" fmla="*/ 824212 w 1202597"/>
                <a:gd name="connsiteY2" fmla="*/ 259607 h 3963104"/>
                <a:gd name="connsiteX3" fmla="*/ 865240 w 1202597"/>
                <a:gd name="connsiteY3" fmla="*/ 2853423 h 3963104"/>
                <a:gd name="connsiteX4" fmla="*/ 1153825 w 1202597"/>
                <a:gd name="connsiteY4" fmla="*/ 3963104 h 3963104"/>
                <a:gd name="connsiteX5" fmla="*/ 228 w 1202597"/>
                <a:gd name="connsiteY5" fmla="*/ 2867951 h 3963104"/>
                <a:gd name="connsiteX6" fmla="*/ 32124 w 1202597"/>
                <a:gd name="connsiteY6" fmla="*/ 259607 h 3963104"/>
                <a:gd name="connsiteX7" fmla="*/ 291731 w 1202597"/>
                <a:gd name="connsiteY7" fmla="*/ 0 h 3963104"/>
                <a:gd name="connsiteX0" fmla="*/ 291731 w 1197202"/>
                <a:gd name="connsiteY0" fmla="*/ 0 h 3963104"/>
                <a:gd name="connsiteX1" fmla="*/ 564605 w 1197202"/>
                <a:gd name="connsiteY1" fmla="*/ 0 h 3963104"/>
                <a:gd name="connsiteX2" fmla="*/ 824212 w 1197202"/>
                <a:gd name="connsiteY2" fmla="*/ 259607 h 3963104"/>
                <a:gd name="connsiteX3" fmla="*/ 865240 w 1197202"/>
                <a:gd name="connsiteY3" fmla="*/ 2853423 h 3963104"/>
                <a:gd name="connsiteX4" fmla="*/ 1153825 w 1197202"/>
                <a:gd name="connsiteY4" fmla="*/ 3963104 h 3963104"/>
                <a:gd name="connsiteX5" fmla="*/ 228 w 1197202"/>
                <a:gd name="connsiteY5" fmla="*/ 2867951 h 3963104"/>
                <a:gd name="connsiteX6" fmla="*/ 32124 w 1197202"/>
                <a:gd name="connsiteY6" fmla="*/ 259607 h 3963104"/>
                <a:gd name="connsiteX7" fmla="*/ 291731 w 1197202"/>
                <a:gd name="connsiteY7" fmla="*/ 0 h 3963104"/>
                <a:gd name="connsiteX0" fmla="*/ 291731 w 1197202"/>
                <a:gd name="connsiteY0" fmla="*/ 0 h 3963104"/>
                <a:gd name="connsiteX1" fmla="*/ 564605 w 1197202"/>
                <a:gd name="connsiteY1" fmla="*/ 0 h 3963104"/>
                <a:gd name="connsiteX2" fmla="*/ 824212 w 1197202"/>
                <a:gd name="connsiteY2" fmla="*/ 259607 h 3963104"/>
                <a:gd name="connsiteX3" fmla="*/ 865240 w 1197202"/>
                <a:gd name="connsiteY3" fmla="*/ 2853423 h 3963104"/>
                <a:gd name="connsiteX4" fmla="*/ 1153825 w 1197202"/>
                <a:gd name="connsiteY4" fmla="*/ 3963104 h 3963104"/>
                <a:gd name="connsiteX5" fmla="*/ 228 w 1197202"/>
                <a:gd name="connsiteY5" fmla="*/ 2867951 h 3963104"/>
                <a:gd name="connsiteX6" fmla="*/ 32124 w 1197202"/>
                <a:gd name="connsiteY6" fmla="*/ 259607 h 3963104"/>
                <a:gd name="connsiteX7" fmla="*/ 291731 w 1197202"/>
                <a:gd name="connsiteY7" fmla="*/ 0 h 3963104"/>
                <a:gd name="connsiteX0" fmla="*/ 291731 w 1195100"/>
                <a:gd name="connsiteY0" fmla="*/ 0 h 3963104"/>
                <a:gd name="connsiteX1" fmla="*/ 564605 w 1195100"/>
                <a:gd name="connsiteY1" fmla="*/ 0 h 3963104"/>
                <a:gd name="connsiteX2" fmla="*/ 824212 w 1195100"/>
                <a:gd name="connsiteY2" fmla="*/ 259607 h 3963104"/>
                <a:gd name="connsiteX3" fmla="*/ 833342 w 1195100"/>
                <a:gd name="connsiteY3" fmla="*/ 2864055 h 3963104"/>
                <a:gd name="connsiteX4" fmla="*/ 1153825 w 1195100"/>
                <a:gd name="connsiteY4" fmla="*/ 3963104 h 3963104"/>
                <a:gd name="connsiteX5" fmla="*/ 228 w 1195100"/>
                <a:gd name="connsiteY5" fmla="*/ 2867951 h 3963104"/>
                <a:gd name="connsiteX6" fmla="*/ 32124 w 1195100"/>
                <a:gd name="connsiteY6" fmla="*/ 259607 h 3963104"/>
                <a:gd name="connsiteX7" fmla="*/ 291731 w 1195100"/>
                <a:gd name="connsiteY7" fmla="*/ 0 h 3963104"/>
                <a:gd name="connsiteX0" fmla="*/ 291731 w 1197202"/>
                <a:gd name="connsiteY0" fmla="*/ 0 h 3963104"/>
                <a:gd name="connsiteX1" fmla="*/ 564605 w 1197202"/>
                <a:gd name="connsiteY1" fmla="*/ 0 h 3963104"/>
                <a:gd name="connsiteX2" fmla="*/ 824212 w 1197202"/>
                <a:gd name="connsiteY2" fmla="*/ 259607 h 3963104"/>
                <a:gd name="connsiteX3" fmla="*/ 865240 w 1197202"/>
                <a:gd name="connsiteY3" fmla="*/ 2864055 h 3963104"/>
                <a:gd name="connsiteX4" fmla="*/ 1153825 w 1197202"/>
                <a:gd name="connsiteY4" fmla="*/ 3963104 h 3963104"/>
                <a:gd name="connsiteX5" fmla="*/ 228 w 1197202"/>
                <a:gd name="connsiteY5" fmla="*/ 2867951 h 3963104"/>
                <a:gd name="connsiteX6" fmla="*/ 32124 w 1197202"/>
                <a:gd name="connsiteY6" fmla="*/ 259607 h 3963104"/>
                <a:gd name="connsiteX7" fmla="*/ 291731 w 1197202"/>
                <a:gd name="connsiteY7" fmla="*/ 0 h 3963104"/>
                <a:gd name="connsiteX0" fmla="*/ 291731 w 1197202"/>
                <a:gd name="connsiteY0" fmla="*/ 0 h 3963104"/>
                <a:gd name="connsiteX1" fmla="*/ 564605 w 1197202"/>
                <a:gd name="connsiteY1" fmla="*/ 0 h 3963104"/>
                <a:gd name="connsiteX2" fmla="*/ 824212 w 1197202"/>
                <a:gd name="connsiteY2" fmla="*/ 259607 h 3963104"/>
                <a:gd name="connsiteX3" fmla="*/ 865240 w 1197202"/>
                <a:gd name="connsiteY3" fmla="*/ 2864055 h 3963104"/>
                <a:gd name="connsiteX4" fmla="*/ 1153825 w 1197202"/>
                <a:gd name="connsiteY4" fmla="*/ 3963104 h 3963104"/>
                <a:gd name="connsiteX5" fmla="*/ 228 w 1197202"/>
                <a:gd name="connsiteY5" fmla="*/ 2867951 h 3963104"/>
                <a:gd name="connsiteX6" fmla="*/ 32124 w 1197202"/>
                <a:gd name="connsiteY6" fmla="*/ 259607 h 3963104"/>
                <a:gd name="connsiteX7" fmla="*/ 291731 w 1197202"/>
                <a:gd name="connsiteY7" fmla="*/ 0 h 3963104"/>
                <a:gd name="connsiteX0" fmla="*/ 291731 w 1197202"/>
                <a:gd name="connsiteY0" fmla="*/ 0 h 3963104"/>
                <a:gd name="connsiteX1" fmla="*/ 564605 w 1197202"/>
                <a:gd name="connsiteY1" fmla="*/ 0 h 3963104"/>
                <a:gd name="connsiteX2" fmla="*/ 824212 w 1197202"/>
                <a:gd name="connsiteY2" fmla="*/ 259607 h 3963104"/>
                <a:gd name="connsiteX3" fmla="*/ 865240 w 1197202"/>
                <a:gd name="connsiteY3" fmla="*/ 2864055 h 3963104"/>
                <a:gd name="connsiteX4" fmla="*/ 1153825 w 1197202"/>
                <a:gd name="connsiteY4" fmla="*/ 3963104 h 3963104"/>
                <a:gd name="connsiteX5" fmla="*/ 228 w 1197202"/>
                <a:gd name="connsiteY5" fmla="*/ 2867951 h 3963104"/>
                <a:gd name="connsiteX6" fmla="*/ 32124 w 1197202"/>
                <a:gd name="connsiteY6" fmla="*/ 259607 h 3963104"/>
                <a:gd name="connsiteX7" fmla="*/ 291731 w 1197202"/>
                <a:gd name="connsiteY7" fmla="*/ 0 h 3963104"/>
                <a:gd name="connsiteX0" fmla="*/ 291731 w 1197202"/>
                <a:gd name="connsiteY0" fmla="*/ 0 h 3963104"/>
                <a:gd name="connsiteX1" fmla="*/ 564605 w 1197202"/>
                <a:gd name="connsiteY1" fmla="*/ 0 h 3963104"/>
                <a:gd name="connsiteX2" fmla="*/ 824212 w 1197202"/>
                <a:gd name="connsiteY2" fmla="*/ 259607 h 3963104"/>
                <a:gd name="connsiteX3" fmla="*/ 865240 w 1197202"/>
                <a:gd name="connsiteY3" fmla="*/ 2864055 h 3963104"/>
                <a:gd name="connsiteX4" fmla="*/ 1153825 w 1197202"/>
                <a:gd name="connsiteY4" fmla="*/ 3963104 h 3963104"/>
                <a:gd name="connsiteX5" fmla="*/ 228 w 1197202"/>
                <a:gd name="connsiteY5" fmla="*/ 2867951 h 3963104"/>
                <a:gd name="connsiteX6" fmla="*/ 32124 w 1197202"/>
                <a:gd name="connsiteY6" fmla="*/ 259607 h 3963104"/>
                <a:gd name="connsiteX7" fmla="*/ 291731 w 1197202"/>
                <a:gd name="connsiteY7" fmla="*/ 0 h 3963104"/>
                <a:gd name="connsiteX0" fmla="*/ 291731 w 1197202"/>
                <a:gd name="connsiteY0" fmla="*/ 0 h 3963104"/>
                <a:gd name="connsiteX1" fmla="*/ 564605 w 1197202"/>
                <a:gd name="connsiteY1" fmla="*/ 0 h 3963104"/>
                <a:gd name="connsiteX2" fmla="*/ 824212 w 1197202"/>
                <a:gd name="connsiteY2" fmla="*/ 259607 h 3963104"/>
                <a:gd name="connsiteX3" fmla="*/ 865240 w 1197202"/>
                <a:gd name="connsiteY3" fmla="*/ 2864055 h 3963104"/>
                <a:gd name="connsiteX4" fmla="*/ 1153825 w 1197202"/>
                <a:gd name="connsiteY4" fmla="*/ 3963104 h 3963104"/>
                <a:gd name="connsiteX5" fmla="*/ 228 w 1197202"/>
                <a:gd name="connsiteY5" fmla="*/ 2867951 h 3963104"/>
                <a:gd name="connsiteX6" fmla="*/ 32124 w 1197202"/>
                <a:gd name="connsiteY6" fmla="*/ 259607 h 3963104"/>
                <a:gd name="connsiteX7" fmla="*/ 291731 w 1197202"/>
                <a:gd name="connsiteY7" fmla="*/ 0 h 3963104"/>
                <a:gd name="connsiteX0" fmla="*/ 291731 w 1195777"/>
                <a:gd name="connsiteY0" fmla="*/ 0 h 3963104"/>
                <a:gd name="connsiteX1" fmla="*/ 564605 w 1195777"/>
                <a:gd name="connsiteY1" fmla="*/ 0 h 3963104"/>
                <a:gd name="connsiteX2" fmla="*/ 824212 w 1195777"/>
                <a:gd name="connsiteY2" fmla="*/ 259607 h 3963104"/>
                <a:gd name="connsiteX3" fmla="*/ 843975 w 1195777"/>
                <a:gd name="connsiteY3" fmla="*/ 2832157 h 3963104"/>
                <a:gd name="connsiteX4" fmla="*/ 1153825 w 1195777"/>
                <a:gd name="connsiteY4" fmla="*/ 3963104 h 3963104"/>
                <a:gd name="connsiteX5" fmla="*/ 228 w 1195777"/>
                <a:gd name="connsiteY5" fmla="*/ 2867951 h 3963104"/>
                <a:gd name="connsiteX6" fmla="*/ 32124 w 1195777"/>
                <a:gd name="connsiteY6" fmla="*/ 259607 h 3963104"/>
                <a:gd name="connsiteX7" fmla="*/ 291731 w 1195777"/>
                <a:gd name="connsiteY7" fmla="*/ 0 h 3963104"/>
                <a:gd name="connsiteX0" fmla="*/ 291731 w 1194715"/>
                <a:gd name="connsiteY0" fmla="*/ 0 h 3963104"/>
                <a:gd name="connsiteX1" fmla="*/ 564605 w 1194715"/>
                <a:gd name="connsiteY1" fmla="*/ 0 h 3963104"/>
                <a:gd name="connsiteX2" fmla="*/ 824212 w 1194715"/>
                <a:gd name="connsiteY2" fmla="*/ 259607 h 3963104"/>
                <a:gd name="connsiteX3" fmla="*/ 827147 w 1194715"/>
                <a:gd name="connsiteY3" fmla="*/ 2820937 h 3963104"/>
                <a:gd name="connsiteX4" fmla="*/ 1153825 w 1194715"/>
                <a:gd name="connsiteY4" fmla="*/ 3963104 h 3963104"/>
                <a:gd name="connsiteX5" fmla="*/ 228 w 1194715"/>
                <a:gd name="connsiteY5" fmla="*/ 2867951 h 3963104"/>
                <a:gd name="connsiteX6" fmla="*/ 32124 w 1194715"/>
                <a:gd name="connsiteY6" fmla="*/ 259607 h 3963104"/>
                <a:gd name="connsiteX7" fmla="*/ 291731 w 1194715"/>
                <a:gd name="connsiteY7" fmla="*/ 0 h 3963104"/>
                <a:gd name="connsiteX0" fmla="*/ 291731 w 1194715"/>
                <a:gd name="connsiteY0" fmla="*/ 0 h 3963104"/>
                <a:gd name="connsiteX1" fmla="*/ 564605 w 1194715"/>
                <a:gd name="connsiteY1" fmla="*/ 0 h 3963104"/>
                <a:gd name="connsiteX2" fmla="*/ 824212 w 1194715"/>
                <a:gd name="connsiteY2" fmla="*/ 259607 h 3963104"/>
                <a:gd name="connsiteX3" fmla="*/ 827147 w 1194715"/>
                <a:gd name="connsiteY3" fmla="*/ 2820937 h 3963104"/>
                <a:gd name="connsiteX4" fmla="*/ 1153825 w 1194715"/>
                <a:gd name="connsiteY4" fmla="*/ 3963104 h 3963104"/>
                <a:gd name="connsiteX5" fmla="*/ 228 w 1194715"/>
                <a:gd name="connsiteY5" fmla="*/ 2867951 h 3963104"/>
                <a:gd name="connsiteX6" fmla="*/ 32124 w 1194715"/>
                <a:gd name="connsiteY6" fmla="*/ 259607 h 3963104"/>
                <a:gd name="connsiteX7" fmla="*/ 291731 w 1194715"/>
                <a:gd name="connsiteY7" fmla="*/ 0 h 3963104"/>
                <a:gd name="connsiteX0" fmla="*/ 291731 w 1194715"/>
                <a:gd name="connsiteY0" fmla="*/ 0 h 3963104"/>
                <a:gd name="connsiteX1" fmla="*/ 564605 w 1194715"/>
                <a:gd name="connsiteY1" fmla="*/ 0 h 3963104"/>
                <a:gd name="connsiteX2" fmla="*/ 824212 w 1194715"/>
                <a:gd name="connsiteY2" fmla="*/ 259607 h 3963104"/>
                <a:gd name="connsiteX3" fmla="*/ 827147 w 1194715"/>
                <a:gd name="connsiteY3" fmla="*/ 2820937 h 3963104"/>
                <a:gd name="connsiteX4" fmla="*/ 1153825 w 1194715"/>
                <a:gd name="connsiteY4" fmla="*/ 3963104 h 3963104"/>
                <a:gd name="connsiteX5" fmla="*/ 228 w 1194715"/>
                <a:gd name="connsiteY5" fmla="*/ 2867951 h 3963104"/>
                <a:gd name="connsiteX6" fmla="*/ 32124 w 1194715"/>
                <a:gd name="connsiteY6" fmla="*/ 259607 h 3963104"/>
                <a:gd name="connsiteX7" fmla="*/ 291731 w 1194715"/>
                <a:gd name="connsiteY7" fmla="*/ 0 h 3963104"/>
                <a:gd name="connsiteX0" fmla="*/ 291731 w 1194715"/>
                <a:gd name="connsiteY0" fmla="*/ 0 h 3963104"/>
                <a:gd name="connsiteX1" fmla="*/ 564605 w 1194715"/>
                <a:gd name="connsiteY1" fmla="*/ 0 h 3963104"/>
                <a:gd name="connsiteX2" fmla="*/ 824212 w 1194715"/>
                <a:gd name="connsiteY2" fmla="*/ 259607 h 3963104"/>
                <a:gd name="connsiteX3" fmla="*/ 827147 w 1194715"/>
                <a:gd name="connsiteY3" fmla="*/ 2820937 h 3963104"/>
                <a:gd name="connsiteX4" fmla="*/ 1153825 w 1194715"/>
                <a:gd name="connsiteY4" fmla="*/ 3963104 h 3963104"/>
                <a:gd name="connsiteX5" fmla="*/ 228 w 1194715"/>
                <a:gd name="connsiteY5" fmla="*/ 2867951 h 3963104"/>
                <a:gd name="connsiteX6" fmla="*/ 32124 w 1194715"/>
                <a:gd name="connsiteY6" fmla="*/ 259607 h 3963104"/>
                <a:gd name="connsiteX7" fmla="*/ 291731 w 1194715"/>
                <a:gd name="connsiteY7" fmla="*/ 0 h 3963104"/>
                <a:gd name="connsiteX0" fmla="*/ 291731 w 1194715"/>
                <a:gd name="connsiteY0" fmla="*/ 0 h 3963104"/>
                <a:gd name="connsiteX1" fmla="*/ 564605 w 1194715"/>
                <a:gd name="connsiteY1" fmla="*/ 0 h 3963104"/>
                <a:gd name="connsiteX2" fmla="*/ 824212 w 1194715"/>
                <a:gd name="connsiteY2" fmla="*/ 259607 h 3963104"/>
                <a:gd name="connsiteX3" fmla="*/ 827147 w 1194715"/>
                <a:gd name="connsiteY3" fmla="*/ 2820937 h 3963104"/>
                <a:gd name="connsiteX4" fmla="*/ 1153825 w 1194715"/>
                <a:gd name="connsiteY4" fmla="*/ 3963104 h 3963104"/>
                <a:gd name="connsiteX5" fmla="*/ 228 w 1194715"/>
                <a:gd name="connsiteY5" fmla="*/ 2867951 h 3963104"/>
                <a:gd name="connsiteX6" fmla="*/ 32124 w 1194715"/>
                <a:gd name="connsiteY6" fmla="*/ 259607 h 3963104"/>
                <a:gd name="connsiteX7" fmla="*/ 291731 w 1194715"/>
                <a:gd name="connsiteY7" fmla="*/ 0 h 3963104"/>
                <a:gd name="connsiteX0" fmla="*/ 291731 w 1193379"/>
                <a:gd name="connsiteY0" fmla="*/ 0 h 3963104"/>
                <a:gd name="connsiteX1" fmla="*/ 564605 w 1193379"/>
                <a:gd name="connsiteY1" fmla="*/ 0 h 3963104"/>
                <a:gd name="connsiteX2" fmla="*/ 824212 w 1193379"/>
                <a:gd name="connsiteY2" fmla="*/ 259607 h 3963104"/>
                <a:gd name="connsiteX3" fmla="*/ 804710 w 1193379"/>
                <a:gd name="connsiteY3" fmla="*/ 2820937 h 3963104"/>
                <a:gd name="connsiteX4" fmla="*/ 1153825 w 1193379"/>
                <a:gd name="connsiteY4" fmla="*/ 3963104 h 3963104"/>
                <a:gd name="connsiteX5" fmla="*/ 228 w 1193379"/>
                <a:gd name="connsiteY5" fmla="*/ 2867951 h 3963104"/>
                <a:gd name="connsiteX6" fmla="*/ 32124 w 1193379"/>
                <a:gd name="connsiteY6" fmla="*/ 259607 h 3963104"/>
                <a:gd name="connsiteX7" fmla="*/ 291731 w 1193379"/>
                <a:gd name="connsiteY7" fmla="*/ 0 h 3963104"/>
                <a:gd name="connsiteX0" fmla="*/ 291731 w 1193379"/>
                <a:gd name="connsiteY0" fmla="*/ 0 h 3963104"/>
                <a:gd name="connsiteX1" fmla="*/ 564605 w 1193379"/>
                <a:gd name="connsiteY1" fmla="*/ 0 h 3963104"/>
                <a:gd name="connsiteX2" fmla="*/ 824212 w 1193379"/>
                <a:gd name="connsiteY2" fmla="*/ 259607 h 3963104"/>
                <a:gd name="connsiteX3" fmla="*/ 804710 w 1193379"/>
                <a:gd name="connsiteY3" fmla="*/ 2820937 h 3963104"/>
                <a:gd name="connsiteX4" fmla="*/ 1153825 w 1193379"/>
                <a:gd name="connsiteY4" fmla="*/ 3963104 h 3963104"/>
                <a:gd name="connsiteX5" fmla="*/ 228 w 1193379"/>
                <a:gd name="connsiteY5" fmla="*/ 2867951 h 3963104"/>
                <a:gd name="connsiteX6" fmla="*/ 32124 w 1193379"/>
                <a:gd name="connsiteY6" fmla="*/ 259607 h 3963104"/>
                <a:gd name="connsiteX7" fmla="*/ 291731 w 1193379"/>
                <a:gd name="connsiteY7" fmla="*/ 0 h 3963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93379" h="3963104">
                  <a:moveTo>
                    <a:pt x="291731" y="0"/>
                  </a:moveTo>
                  <a:lnTo>
                    <a:pt x="564605" y="0"/>
                  </a:lnTo>
                  <a:cubicBezTo>
                    <a:pt x="707982" y="0"/>
                    <a:pt x="824212" y="116230"/>
                    <a:pt x="824212" y="259607"/>
                  </a:cubicBezTo>
                  <a:cubicBezTo>
                    <a:pt x="812311" y="1450613"/>
                    <a:pt x="789639" y="1742312"/>
                    <a:pt x="804710" y="2820937"/>
                  </a:cubicBezTo>
                  <a:cubicBezTo>
                    <a:pt x="785221" y="3416922"/>
                    <a:pt x="1344067" y="3958911"/>
                    <a:pt x="1153825" y="3963104"/>
                  </a:cubicBezTo>
                  <a:cubicBezTo>
                    <a:pt x="691323" y="3853235"/>
                    <a:pt x="5536" y="3498816"/>
                    <a:pt x="228" y="2867951"/>
                  </a:cubicBezTo>
                  <a:cubicBezTo>
                    <a:pt x="-3316" y="1920531"/>
                    <a:pt x="35668" y="1207027"/>
                    <a:pt x="32124" y="259607"/>
                  </a:cubicBezTo>
                  <a:cubicBezTo>
                    <a:pt x="32124" y="116230"/>
                    <a:pt x="148354" y="0"/>
                    <a:pt x="291731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26" dirty="0">
                <a:latin typeface="PT Serif" panose="020A0603040505020204" pitchFamily="18" charset="-52"/>
              </a:endParaRPr>
            </a:p>
          </p:txBody>
        </p:sp>
        <p:sp>
          <p:nvSpPr>
            <p:cNvPr id="22" name="Round Same Side Corner Rectangle 6">
              <a:extLst>
                <a:ext uri="{FF2B5EF4-FFF2-40B4-BE49-F238E27FC236}">
                  <a16:creationId xmlns:a16="http://schemas.microsoft.com/office/drawing/2014/main" id="{8E7B4C55-AFB5-4988-A8A6-14C1E58576AA}"/>
                </a:ext>
              </a:extLst>
            </p:cNvPr>
            <p:cNvSpPr/>
            <p:nvPr/>
          </p:nvSpPr>
          <p:spPr>
            <a:xfrm rot="10800000">
              <a:off x="3313887" y="2197644"/>
              <a:ext cx="970080" cy="3202984"/>
            </a:xfrm>
            <a:custGeom>
              <a:avLst/>
              <a:gdLst>
                <a:gd name="connsiteX0" fmla="*/ 387196 w 792088"/>
                <a:gd name="connsiteY0" fmla="*/ 0 h 2736304"/>
                <a:gd name="connsiteX1" fmla="*/ 404892 w 792088"/>
                <a:gd name="connsiteY1" fmla="*/ 0 h 2736304"/>
                <a:gd name="connsiteX2" fmla="*/ 792088 w 792088"/>
                <a:gd name="connsiteY2" fmla="*/ 387196 h 2736304"/>
                <a:gd name="connsiteX3" fmla="*/ 792088 w 792088"/>
                <a:gd name="connsiteY3" fmla="*/ 2736304 h 2736304"/>
                <a:gd name="connsiteX4" fmla="*/ 792088 w 792088"/>
                <a:gd name="connsiteY4" fmla="*/ 2736304 h 2736304"/>
                <a:gd name="connsiteX5" fmla="*/ 0 w 792088"/>
                <a:gd name="connsiteY5" fmla="*/ 2736304 h 2736304"/>
                <a:gd name="connsiteX6" fmla="*/ 0 w 792088"/>
                <a:gd name="connsiteY6" fmla="*/ 2736304 h 2736304"/>
                <a:gd name="connsiteX7" fmla="*/ 0 w 792088"/>
                <a:gd name="connsiteY7" fmla="*/ 387196 h 2736304"/>
                <a:gd name="connsiteX8" fmla="*/ 387196 w 792088"/>
                <a:gd name="connsiteY8" fmla="*/ 0 h 2736304"/>
                <a:gd name="connsiteX0" fmla="*/ 397829 w 792088"/>
                <a:gd name="connsiteY0" fmla="*/ 0 h 3236034"/>
                <a:gd name="connsiteX1" fmla="*/ 404892 w 792088"/>
                <a:gd name="connsiteY1" fmla="*/ 499730 h 3236034"/>
                <a:gd name="connsiteX2" fmla="*/ 792088 w 792088"/>
                <a:gd name="connsiteY2" fmla="*/ 886926 h 3236034"/>
                <a:gd name="connsiteX3" fmla="*/ 792088 w 792088"/>
                <a:gd name="connsiteY3" fmla="*/ 3236034 h 3236034"/>
                <a:gd name="connsiteX4" fmla="*/ 792088 w 792088"/>
                <a:gd name="connsiteY4" fmla="*/ 3236034 h 3236034"/>
                <a:gd name="connsiteX5" fmla="*/ 0 w 792088"/>
                <a:gd name="connsiteY5" fmla="*/ 3236034 h 3236034"/>
                <a:gd name="connsiteX6" fmla="*/ 0 w 792088"/>
                <a:gd name="connsiteY6" fmla="*/ 3236034 h 3236034"/>
                <a:gd name="connsiteX7" fmla="*/ 0 w 792088"/>
                <a:gd name="connsiteY7" fmla="*/ 886926 h 3236034"/>
                <a:gd name="connsiteX8" fmla="*/ 397829 w 792088"/>
                <a:gd name="connsiteY8" fmla="*/ 0 h 3236034"/>
                <a:gd name="connsiteX0" fmla="*/ 397829 w 792088"/>
                <a:gd name="connsiteY0" fmla="*/ 0 h 3236034"/>
                <a:gd name="connsiteX1" fmla="*/ 404892 w 792088"/>
                <a:gd name="connsiteY1" fmla="*/ 499730 h 3236034"/>
                <a:gd name="connsiteX2" fmla="*/ 792088 w 792088"/>
                <a:gd name="connsiteY2" fmla="*/ 886926 h 3236034"/>
                <a:gd name="connsiteX3" fmla="*/ 792088 w 792088"/>
                <a:gd name="connsiteY3" fmla="*/ 3236034 h 3236034"/>
                <a:gd name="connsiteX4" fmla="*/ 792088 w 792088"/>
                <a:gd name="connsiteY4" fmla="*/ 3236034 h 3236034"/>
                <a:gd name="connsiteX5" fmla="*/ 0 w 792088"/>
                <a:gd name="connsiteY5" fmla="*/ 3236034 h 3236034"/>
                <a:gd name="connsiteX6" fmla="*/ 0 w 792088"/>
                <a:gd name="connsiteY6" fmla="*/ 3236034 h 3236034"/>
                <a:gd name="connsiteX7" fmla="*/ 0 w 792088"/>
                <a:gd name="connsiteY7" fmla="*/ 886926 h 3236034"/>
                <a:gd name="connsiteX8" fmla="*/ 397829 w 792088"/>
                <a:gd name="connsiteY8" fmla="*/ 0 h 3236034"/>
                <a:gd name="connsiteX0" fmla="*/ 397829 w 898729"/>
                <a:gd name="connsiteY0" fmla="*/ 0 h 3236034"/>
                <a:gd name="connsiteX1" fmla="*/ 755766 w 898729"/>
                <a:gd name="connsiteY1" fmla="*/ 202018 h 3236034"/>
                <a:gd name="connsiteX2" fmla="*/ 792088 w 898729"/>
                <a:gd name="connsiteY2" fmla="*/ 886926 h 3236034"/>
                <a:gd name="connsiteX3" fmla="*/ 792088 w 898729"/>
                <a:gd name="connsiteY3" fmla="*/ 3236034 h 3236034"/>
                <a:gd name="connsiteX4" fmla="*/ 792088 w 898729"/>
                <a:gd name="connsiteY4" fmla="*/ 3236034 h 3236034"/>
                <a:gd name="connsiteX5" fmla="*/ 0 w 898729"/>
                <a:gd name="connsiteY5" fmla="*/ 3236034 h 3236034"/>
                <a:gd name="connsiteX6" fmla="*/ 0 w 898729"/>
                <a:gd name="connsiteY6" fmla="*/ 3236034 h 3236034"/>
                <a:gd name="connsiteX7" fmla="*/ 0 w 898729"/>
                <a:gd name="connsiteY7" fmla="*/ 886926 h 3236034"/>
                <a:gd name="connsiteX8" fmla="*/ 397829 w 898729"/>
                <a:gd name="connsiteY8" fmla="*/ 0 h 3236034"/>
                <a:gd name="connsiteX0" fmla="*/ 397829 w 901981"/>
                <a:gd name="connsiteY0" fmla="*/ 0 h 3236034"/>
                <a:gd name="connsiteX1" fmla="*/ 755766 w 901981"/>
                <a:gd name="connsiteY1" fmla="*/ 202018 h 3236034"/>
                <a:gd name="connsiteX2" fmla="*/ 802721 w 901981"/>
                <a:gd name="connsiteY2" fmla="*/ 1099577 h 3236034"/>
                <a:gd name="connsiteX3" fmla="*/ 792088 w 901981"/>
                <a:gd name="connsiteY3" fmla="*/ 3236034 h 3236034"/>
                <a:gd name="connsiteX4" fmla="*/ 792088 w 901981"/>
                <a:gd name="connsiteY4" fmla="*/ 3236034 h 3236034"/>
                <a:gd name="connsiteX5" fmla="*/ 0 w 901981"/>
                <a:gd name="connsiteY5" fmla="*/ 3236034 h 3236034"/>
                <a:gd name="connsiteX6" fmla="*/ 0 w 901981"/>
                <a:gd name="connsiteY6" fmla="*/ 3236034 h 3236034"/>
                <a:gd name="connsiteX7" fmla="*/ 0 w 901981"/>
                <a:gd name="connsiteY7" fmla="*/ 886926 h 3236034"/>
                <a:gd name="connsiteX8" fmla="*/ 397829 w 901981"/>
                <a:gd name="connsiteY8" fmla="*/ 0 h 3236034"/>
                <a:gd name="connsiteX0" fmla="*/ 397829 w 951558"/>
                <a:gd name="connsiteY0" fmla="*/ 0 h 3236034"/>
                <a:gd name="connsiteX1" fmla="*/ 755766 w 951558"/>
                <a:gd name="connsiteY1" fmla="*/ 202018 h 3236034"/>
                <a:gd name="connsiteX2" fmla="*/ 802721 w 951558"/>
                <a:gd name="connsiteY2" fmla="*/ 1099577 h 3236034"/>
                <a:gd name="connsiteX3" fmla="*/ 792088 w 951558"/>
                <a:gd name="connsiteY3" fmla="*/ 3236034 h 3236034"/>
                <a:gd name="connsiteX4" fmla="*/ 792088 w 951558"/>
                <a:gd name="connsiteY4" fmla="*/ 3236034 h 3236034"/>
                <a:gd name="connsiteX5" fmla="*/ 0 w 951558"/>
                <a:gd name="connsiteY5" fmla="*/ 3236034 h 3236034"/>
                <a:gd name="connsiteX6" fmla="*/ 0 w 951558"/>
                <a:gd name="connsiteY6" fmla="*/ 3236034 h 3236034"/>
                <a:gd name="connsiteX7" fmla="*/ 0 w 951558"/>
                <a:gd name="connsiteY7" fmla="*/ 886926 h 3236034"/>
                <a:gd name="connsiteX8" fmla="*/ 397829 w 951558"/>
                <a:gd name="connsiteY8" fmla="*/ 0 h 3236034"/>
                <a:gd name="connsiteX0" fmla="*/ 397829 w 1016715"/>
                <a:gd name="connsiteY0" fmla="*/ 0 h 3236034"/>
                <a:gd name="connsiteX1" fmla="*/ 862091 w 1016715"/>
                <a:gd name="connsiteY1" fmla="*/ 191385 h 3236034"/>
                <a:gd name="connsiteX2" fmla="*/ 802721 w 1016715"/>
                <a:gd name="connsiteY2" fmla="*/ 1099577 h 3236034"/>
                <a:gd name="connsiteX3" fmla="*/ 792088 w 1016715"/>
                <a:gd name="connsiteY3" fmla="*/ 3236034 h 3236034"/>
                <a:gd name="connsiteX4" fmla="*/ 792088 w 1016715"/>
                <a:gd name="connsiteY4" fmla="*/ 3236034 h 3236034"/>
                <a:gd name="connsiteX5" fmla="*/ 0 w 1016715"/>
                <a:gd name="connsiteY5" fmla="*/ 3236034 h 3236034"/>
                <a:gd name="connsiteX6" fmla="*/ 0 w 1016715"/>
                <a:gd name="connsiteY6" fmla="*/ 3236034 h 3236034"/>
                <a:gd name="connsiteX7" fmla="*/ 0 w 1016715"/>
                <a:gd name="connsiteY7" fmla="*/ 886926 h 3236034"/>
                <a:gd name="connsiteX8" fmla="*/ 397829 w 1016715"/>
                <a:gd name="connsiteY8" fmla="*/ 0 h 3236034"/>
                <a:gd name="connsiteX0" fmla="*/ 397829 w 1016715"/>
                <a:gd name="connsiteY0" fmla="*/ 0 h 3236034"/>
                <a:gd name="connsiteX1" fmla="*/ 862091 w 1016715"/>
                <a:gd name="connsiteY1" fmla="*/ 191385 h 3236034"/>
                <a:gd name="connsiteX2" fmla="*/ 802721 w 1016715"/>
                <a:gd name="connsiteY2" fmla="*/ 1099577 h 3236034"/>
                <a:gd name="connsiteX3" fmla="*/ 792088 w 1016715"/>
                <a:gd name="connsiteY3" fmla="*/ 3236034 h 3236034"/>
                <a:gd name="connsiteX4" fmla="*/ 792088 w 1016715"/>
                <a:gd name="connsiteY4" fmla="*/ 3236034 h 3236034"/>
                <a:gd name="connsiteX5" fmla="*/ 0 w 1016715"/>
                <a:gd name="connsiteY5" fmla="*/ 3236034 h 3236034"/>
                <a:gd name="connsiteX6" fmla="*/ 0 w 1016715"/>
                <a:gd name="connsiteY6" fmla="*/ 3236034 h 3236034"/>
                <a:gd name="connsiteX7" fmla="*/ 0 w 1016715"/>
                <a:gd name="connsiteY7" fmla="*/ 886926 h 3236034"/>
                <a:gd name="connsiteX8" fmla="*/ 397829 w 1016715"/>
                <a:gd name="connsiteY8" fmla="*/ 0 h 3236034"/>
                <a:gd name="connsiteX0" fmla="*/ 397829 w 802721"/>
                <a:gd name="connsiteY0" fmla="*/ 0 h 3236034"/>
                <a:gd name="connsiteX1" fmla="*/ 802721 w 802721"/>
                <a:gd name="connsiteY1" fmla="*/ 1099577 h 3236034"/>
                <a:gd name="connsiteX2" fmla="*/ 792088 w 802721"/>
                <a:gd name="connsiteY2" fmla="*/ 3236034 h 3236034"/>
                <a:gd name="connsiteX3" fmla="*/ 792088 w 802721"/>
                <a:gd name="connsiteY3" fmla="*/ 3236034 h 3236034"/>
                <a:gd name="connsiteX4" fmla="*/ 0 w 802721"/>
                <a:gd name="connsiteY4" fmla="*/ 3236034 h 3236034"/>
                <a:gd name="connsiteX5" fmla="*/ 0 w 802721"/>
                <a:gd name="connsiteY5" fmla="*/ 3236034 h 3236034"/>
                <a:gd name="connsiteX6" fmla="*/ 0 w 802721"/>
                <a:gd name="connsiteY6" fmla="*/ 886926 h 3236034"/>
                <a:gd name="connsiteX7" fmla="*/ 397829 w 802721"/>
                <a:gd name="connsiteY7" fmla="*/ 0 h 3236034"/>
                <a:gd name="connsiteX0" fmla="*/ 397829 w 1062933"/>
                <a:gd name="connsiteY0" fmla="*/ 0 h 3236034"/>
                <a:gd name="connsiteX1" fmla="*/ 802721 w 1062933"/>
                <a:gd name="connsiteY1" fmla="*/ 1099577 h 3236034"/>
                <a:gd name="connsiteX2" fmla="*/ 792088 w 1062933"/>
                <a:gd name="connsiteY2" fmla="*/ 3236034 h 3236034"/>
                <a:gd name="connsiteX3" fmla="*/ 792088 w 1062933"/>
                <a:gd name="connsiteY3" fmla="*/ 3236034 h 3236034"/>
                <a:gd name="connsiteX4" fmla="*/ 0 w 1062933"/>
                <a:gd name="connsiteY4" fmla="*/ 3236034 h 3236034"/>
                <a:gd name="connsiteX5" fmla="*/ 0 w 1062933"/>
                <a:gd name="connsiteY5" fmla="*/ 3236034 h 3236034"/>
                <a:gd name="connsiteX6" fmla="*/ 0 w 1062933"/>
                <a:gd name="connsiteY6" fmla="*/ 886926 h 3236034"/>
                <a:gd name="connsiteX7" fmla="*/ 397829 w 1062933"/>
                <a:gd name="connsiteY7" fmla="*/ 0 h 3236034"/>
                <a:gd name="connsiteX0" fmla="*/ 397829 w 1062933"/>
                <a:gd name="connsiteY0" fmla="*/ 0 h 3236034"/>
                <a:gd name="connsiteX1" fmla="*/ 802721 w 1062933"/>
                <a:gd name="connsiteY1" fmla="*/ 1099577 h 3236034"/>
                <a:gd name="connsiteX2" fmla="*/ 792088 w 1062933"/>
                <a:gd name="connsiteY2" fmla="*/ 3236034 h 3236034"/>
                <a:gd name="connsiteX3" fmla="*/ 792088 w 1062933"/>
                <a:gd name="connsiteY3" fmla="*/ 3236034 h 3236034"/>
                <a:gd name="connsiteX4" fmla="*/ 0 w 1062933"/>
                <a:gd name="connsiteY4" fmla="*/ 3236034 h 3236034"/>
                <a:gd name="connsiteX5" fmla="*/ 0 w 1062933"/>
                <a:gd name="connsiteY5" fmla="*/ 3236034 h 3236034"/>
                <a:gd name="connsiteX6" fmla="*/ 0 w 1062933"/>
                <a:gd name="connsiteY6" fmla="*/ 886926 h 3236034"/>
                <a:gd name="connsiteX7" fmla="*/ 397829 w 1062933"/>
                <a:gd name="connsiteY7" fmla="*/ 0 h 3236034"/>
                <a:gd name="connsiteX0" fmla="*/ 397829 w 1062933"/>
                <a:gd name="connsiteY0" fmla="*/ 0 h 3236034"/>
                <a:gd name="connsiteX1" fmla="*/ 802721 w 1062933"/>
                <a:gd name="connsiteY1" fmla="*/ 1099577 h 3236034"/>
                <a:gd name="connsiteX2" fmla="*/ 792088 w 1062933"/>
                <a:gd name="connsiteY2" fmla="*/ 3236034 h 3236034"/>
                <a:gd name="connsiteX3" fmla="*/ 792088 w 1062933"/>
                <a:gd name="connsiteY3" fmla="*/ 3236034 h 3236034"/>
                <a:gd name="connsiteX4" fmla="*/ 0 w 1062933"/>
                <a:gd name="connsiteY4" fmla="*/ 3236034 h 3236034"/>
                <a:gd name="connsiteX5" fmla="*/ 0 w 1062933"/>
                <a:gd name="connsiteY5" fmla="*/ 3236034 h 3236034"/>
                <a:gd name="connsiteX6" fmla="*/ 0 w 1062933"/>
                <a:gd name="connsiteY6" fmla="*/ 886926 h 3236034"/>
                <a:gd name="connsiteX7" fmla="*/ 397829 w 1062933"/>
                <a:gd name="connsiteY7" fmla="*/ 0 h 3236034"/>
                <a:gd name="connsiteX0" fmla="*/ 397829 w 1117407"/>
                <a:gd name="connsiteY0" fmla="*/ 0 h 3236034"/>
                <a:gd name="connsiteX1" fmla="*/ 802721 w 1117407"/>
                <a:gd name="connsiteY1" fmla="*/ 1099577 h 3236034"/>
                <a:gd name="connsiteX2" fmla="*/ 792088 w 1117407"/>
                <a:gd name="connsiteY2" fmla="*/ 3236034 h 3236034"/>
                <a:gd name="connsiteX3" fmla="*/ 792088 w 1117407"/>
                <a:gd name="connsiteY3" fmla="*/ 3236034 h 3236034"/>
                <a:gd name="connsiteX4" fmla="*/ 0 w 1117407"/>
                <a:gd name="connsiteY4" fmla="*/ 3236034 h 3236034"/>
                <a:gd name="connsiteX5" fmla="*/ 0 w 1117407"/>
                <a:gd name="connsiteY5" fmla="*/ 3236034 h 3236034"/>
                <a:gd name="connsiteX6" fmla="*/ 0 w 1117407"/>
                <a:gd name="connsiteY6" fmla="*/ 886926 h 3236034"/>
                <a:gd name="connsiteX7" fmla="*/ 397829 w 1117407"/>
                <a:gd name="connsiteY7" fmla="*/ 0 h 3236034"/>
                <a:gd name="connsiteX0" fmla="*/ 397829 w 1125562"/>
                <a:gd name="connsiteY0" fmla="*/ 0 h 3236034"/>
                <a:gd name="connsiteX1" fmla="*/ 813354 w 1125562"/>
                <a:gd name="connsiteY1" fmla="*/ 1344126 h 3236034"/>
                <a:gd name="connsiteX2" fmla="*/ 792088 w 1125562"/>
                <a:gd name="connsiteY2" fmla="*/ 3236034 h 3236034"/>
                <a:gd name="connsiteX3" fmla="*/ 792088 w 1125562"/>
                <a:gd name="connsiteY3" fmla="*/ 3236034 h 3236034"/>
                <a:gd name="connsiteX4" fmla="*/ 0 w 1125562"/>
                <a:gd name="connsiteY4" fmla="*/ 3236034 h 3236034"/>
                <a:gd name="connsiteX5" fmla="*/ 0 w 1125562"/>
                <a:gd name="connsiteY5" fmla="*/ 3236034 h 3236034"/>
                <a:gd name="connsiteX6" fmla="*/ 0 w 1125562"/>
                <a:gd name="connsiteY6" fmla="*/ 886926 h 3236034"/>
                <a:gd name="connsiteX7" fmla="*/ 397829 w 1125562"/>
                <a:gd name="connsiteY7" fmla="*/ 0 h 3236034"/>
                <a:gd name="connsiteX0" fmla="*/ 397829 w 1109289"/>
                <a:gd name="connsiteY0" fmla="*/ 0 h 3236034"/>
                <a:gd name="connsiteX1" fmla="*/ 792089 w 1109289"/>
                <a:gd name="connsiteY1" fmla="*/ 1312228 h 3236034"/>
                <a:gd name="connsiteX2" fmla="*/ 792088 w 1109289"/>
                <a:gd name="connsiteY2" fmla="*/ 3236034 h 3236034"/>
                <a:gd name="connsiteX3" fmla="*/ 792088 w 1109289"/>
                <a:gd name="connsiteY3" fmla="*/ 3236034 h 3236034"/>
                <a:gd name="connsiteX4" fmla="*/ 0 w 1109289"/>
                <a:gd name="connsiteY4" fmla="*/ 3236034 h 3236034"/>
                <a:gd name="connsiteX5" fmla="*/ 0 w 1109289"/>
                <a:gd name="connsiteY5" fmla="*/ 3236034 h 3236034"/>
                <a:gd name="connsiteX6" fmla="*/ 0 w 1109289"/>
                <a:gd name="connsiteY6" fmla="*/ 886926 h 3236034"/>
                <a:gd name="connsiteX7" fmla="*/ 397829 w 1109289"/>
                <a:gd name="connsiteY7" fmla="*/ 0 h 3236034"/>
                <a:gd name="connsiteX0" fmla="*/ 397829 w 1076274"/>
                <a:gd name="connsiteY0" fmla="*/ 0 h 3236034"/>
                <a:gd name="connsiteX1" fmla="*/ 792089 w 1076274"/>
                <a:gd name="connsiteY1" fmla="*/ 1312228 h 3236034"/>
                <a:gd name="connsiteX2" fmla="*/ 792088 w 1076274"/>
                <a:gd name="connsiteY2" fmla="*/ 3236034 h 3236034"/>
                <a:gd name="connsiteX3" fmla="*/ 792088 w 1076274"/>
                <a:gd name="connsiteY3" fmla="*/ 3236034 h 3236034"/>
                <a:gd name="connsiteX4" fmla="*/ 0 w 1076274"/>
                <a:gd name="connsiteY4" fmla="*/ 3236034 h 3236034"/>
                <a:gd name="connsiteX5" fmla="*/ 0 w 1076274"/>
                <a:gd name="connsiteY5" fmla="*/ 3236034 h 3236034"/>
                <a:gd name="connsiteX6" fmla="*/ 0 w 1076274"/>
                <a:gd name="connsiteY6" fmla="*/ 886926 h 3236034"/>
                <a:gd name="connsiteX7" fmla="*/ 397829 w 1076274"/>
                <a:gd name="connsiteY7" fmla="*/ 0 h 3236034"/>
                <a:gd name="connsiteX0" fmla="*/ 397829 w 1117363"/>
                <a:gd name="connsiteY0" fmla="*/ 0 h 3236034"/>
                <a:gd name="connsiteX1" fmla="*/ 845252 w 1117363"/>
                <a:gd name="connsiteY1" fmla="*/ 1227168 h 3236034"/>
                <a:gd name="connsiteX2" fmla="*/ 792088 w 1117363"/>
                <a:gd name="connsiteY2" fmla="*/ 3236034 h 3236034"/>
                <a:gd name="connsiteX3" fmla="*/ 792088 w 1117363"/>
                <a:gd name="connsiteY3" fmla="*/ 3236034 h 3236034"/>
                <a:gd name="connsiteX4" fmla="*/ 0 w 1117363"/>
                <a:gd name="connsiteY4" fmla="*/ 3236034 h 3236034"/>
                <a:gd name="connsiteX5" fmla="*/ 0 w 1117363"/>
                <a:gd name="connsiteY5" fmla="*/ 3236034 h 3236034"/>
                <a:gd name="connsiteX6" fmla="*/ 0 w 1117363"/>
                <a:gd name="connsiteY6" fmla="*/ 886926 h 3236034"/>
                <a:gd name="connsiteX7" fmla="*/ 397829 w 1117363"/>
                <a:gd name="connsiteY7" fmla="*/ 0 h 3236034"/>
                <a:gd name="connsiteX0" fmla="*/ 397829 w 1117363"/>
                <a:gd name="connsiteY0" fmla="*/ 0 h 3236034"/>
                <a:gd name="connsiteX1" fmla="*/ 845252 w 1117363"/>
                <a:gd name="connsiteY1" fmla="*/ 1227168 h 3236034"/>
                <a:gd name="connsiteX2" fmla="*/ 792088 w 1117363"/>
                <a:gd name="connsiteY2" fmla="*/ 3236034 h 3236034"/>
                <a:gd name="connsiteX3" fmla="*/ 792088 w 1117363"/>
                <a:gd name="connsiteY3" fmla="*/ 3236034 h 3236034"/>
                <a:gd name="connsiteX4" fmla="*/ 0 w 1117363"/>
                <a:gd name="connsiteY4" fmla="*/ 3236034 h 3236034"/>
                <a:gd name="connsiteX5" fmla="*/ 0 w 1117363"/>
                <a:gd name="connsiteY5" fmla="*/ 3236034 h 3236034"/>
                <a:gd name="connsiteX6" fmla="*/ 0 w 1117363"/>
                <a:gd name="connsiteY6" fmla="*/ 886926 h 3236034"/>
                <a:gd name="connsiteX7" fmla="*/ 397829 w 1117363"/>
                <a:gd name="connsiteY7" fmla="*/ 0 h 3236034"/>
                <a:gd name="connsiteX0" fmla="*/ 397829 w 1117363"/>
                <a:gd name="connsiteY0" fmla="*/ 0 h 3236034"/>
                <a:gd name="connsiteX1" fmla="*/ 845252 w 1117363"/>
                <a:gd name="connsiteY1" fmla="*/ 1227168 h 3236034"/>
                <a:gd name="connsiteX2" fmla="*/ 792088 w 1117363"/>
                <a:gd name="connsiteY2" fmla="*/ 3236034 h 3236034"/>
                <a:gd name="connsiteX3" fmla="*/ 792088 w 1117363"/>
                <a:gd name="connsiteY3" fmla="*/ 3236034 h 3236034"/>
                <a:gd name="connsiteX4" fmla="*/ 0 w 1117363"/>
                <a:gd name="connsiteY4" fmla="*/ 3236034 h 3236034"/>
                <a:gd name="connsiteX5" fmla="*/ 0 w 1117363"/>
                <a:gd name="connsiteY5" fmla="*/ 3236034 h 3236034"/>
                <a:gd name="connsiteX6" fmla="*/ 0 w 1117363"/>
                <a:gd name="connsiteY6" fmla="*/ 886926 h 3236034"/>
                <a:gd name="connsiteX7" fmla="*/ 397829 w 1117363"/>
                <a:gd name="connsiteY7" fmla="*/ 0 h 3236034"/>
                <a:gd name="connsiteX0" fmla="*/ 397829 w 1117363"/>
                <a:gd name="connsiteY0" fmla="*/ 0 h 3236034"/>
                <a:gd name="connsiteX1" fmla="*/ 845252 w 1117363"/>
                <a:gd name="connsiteY1" fmla="*/ 1227168 h 3236034"/>
                <a:gd name="connsiteX2" fmla="*/ 792088 w 1117363"/>
                <a:gd name="connsiteY2" fmla="*/ 3236034 h 3236034"/>
                <a:gd name="connsiteX3" fmla="*/ 792088 w 1117363"/>
                <a:gd name="connsiteY3" fmla="*/ 3236034 h 3236034"/>
                <a:gd name="connsiteX4" fmla="*/ 0 w 1117363"/>
                <a:gd name="connsiteY4" fmla="*/ 3236034 h 3236034"/>
                <a:gd name="connsiteX5" fmla="*/ 0 w 1117363"/>
                <a:gd name="connsiteY5" fmla="*/ 3236034 h 3236034"/>
                <a:gd name="connsiteX6" fmla="*/ 0 w 1117363"/>
                <a:gd name="connsiteY6" fmla="*/ 886926 h 3236034"/>
                <a:gd name="connsiteX7" fmla="*/ 397829 w 1117363"/>
                <a:gd name="connsiteY7" fmla="*/ 0 h 3236034"/>
                <a:gd name="connsiteX0" fmla="*/ 397829 w 1117363"/>
                <a:gd name="connsiteY0" fmla="*/ 0 h 3236034"/>
                <a:gd name="connsiteX1" fmla="*/ 845252 w 1117363"/>
                <a:gd name="connsiteY1" fmla="*/ 1227168 h 3236034"/>
                <a:gd name="connsiteX2" fmla="*/ 792088 w 1117363"/>
                <a:gd name="connsiteY2" fmla="*/ 3236034 h 3236034"/>
                <a:gd name="connsiteX3" fmla="*/ 792088 w 1117363"/>
                <a:gd name="connsiteY3" fmla="*/ 3236034 h 3236034"/>
                <a:gd name="connsiteX4" fmla="*/ 0 w 1117363"/>
                <a:gd name="connsiteY4" fmla="*/ 3236034 h 3236034"/>
                <a:gd name="connsiteX5" fmla="*/ 0 w 1117363"/>
                <a:gd name="connsiteY5" fmla="*/ 3236034 h 3236034"/>
                <a:gd name="connsiteX6" fmla="*/ 0 w 1117363"/>
                <a:gd name="connsiteY6" fmla="*/ 886926 h 3236034"/>
                <a:gd name="connsiteX7" fmla="*/ 397829 w 1117363"/>
                <a:gd name="connsiteY7" fmla="*/ 0 h 3236034"/>
                <a:gd name="connsiteX0" fmla="*/ 397829 w 1184929"/>
                <a:gd name="connsiteY0" fmla="*/ 0 h 3236034"/>
                <a:gd name="connsiteX1" fmla="*/ 930312 w 1184929"/>
                <a:gd name="connsiteY1" fmla="*/ 1142108 h 3236034"/>
                <a:gd name="connsiteX2" fmla="*/ 792088 w 1184929"/>
                <a:gd name="connsiteY2" fmla="*/ 3236034 h 3236034"/>
                <a:gd name="connsiteX3" fmla="*/ 792088 w 1184929"/>
                <a:gd name="connsiteY3" fmla="*/ 3236034 h 3236034"/>
                <a:gd name="connsiteX4" fmla="*/ 0 w 1184929"/>
                <a:gd name="connsiteY4" fmla="*/ 3236034 h 3236034"/>
                <a:gd name="connsiteX5" fmla="*/ 0 w 1184929"/>
                <a:gd name="connsiteY5" fmla="*/ 3236034 h 3236034"/>
                <a:gd name="connsiteX6" fmla="*/ 0 w 1184929"/>
                <a:gd name="connsiteY6" fmla="*/ 886926 h 3236034"/>
                <a:gd name="connsiteX7" fmla="*/ 397829 w 1184929"/>
                <a:gd name="connsiteY7" fmla="*/ 0 h 3236034"/>
                <a:gd name="connsiteX0" fmla="*/ 397829 w 1111112"/>
                <a:gd name="connsiteY0" fmla="*/ 0 h 3236034"/>
                <a:gd name="connsiteX1" fmla="*/ 930312 w 1111112"/>
                <a:gd name="connsiteY1" fmla="*/ 1142108 h 3236034"/>
                <a:gd name="connsiteX2" fmla="*/ 792088 w 1111112"/>
                <a:gd name="connsiteY2" fmla="*/ 3236034 h 3236034"/>
                <a:gd name="connsiteX3" fmla="*/ 792088 w 1111112"/>
                <a:gd name="connsiteY3" fmla="*/ 3236034 h 3236034"/>
                <a:gd name="connsiteX4" fmla="*/ 0 w 1111112"/>
                <a:gd name="connsiteY4" fmla="*/ 3236034 h 3236034"/>
                <a:gd name="connsiteX5" fmla="*/ 0 w 1111112"/>
                <a:gd name="connsiteY5" fmla="*/ 3236034 h 3236034"/>
                <a:gd name="connsiteX6" fmla="*/ 0 w 1111112"/>
                <a:gd name="connsiteY6" fmla="*/ 886926 h 3236034"/>
                <a:gd name="connsiteX7" fmla="*/ 397829 w 1111112"/>
                <a:gd name="connsiteY7" fmla="*/ 0 h 3236034"/>
                <a:gd name="connsiteX0" fmla="*/ 397829 w 1154440"/>
                <a:gd name="connsiteY0" fmla="*/ 0 h 3236034"/>
                <a:gd name="connsiteX1" fmla="*/ 930312 w 1154440"/>
                <a:gd name="connsiteY1" fmla="*/ 1142108 h 3236034"/>
                <a:gd name="connsiteX2" fmla="*/ 792088 w 1154440"/>
                <a:gd name="connsiteY2" fmla="*/ 3236034 h 3236034"/>
                <a:gd name="connsiteX3" fmla="*/ 792088 w 1154440"/>
                <a:gd name="connsiteY3" fmla="*/ 3236034 h 3236034"/>
                <a:gd name="connsiteX4" fmla="*/ 0 w 1154440"/>
                <a:gd name="connsiteY4" fmla="*/ 3236034 h 3236034"/>
                <a:gd name="connsiteX5" fmla="*/ 0 w 1154440"/>
                <a:gd name="connsiteY5" fmla="*/ 3236034 h 3236034"/>
                <a:gd name="connsiteX6" fmla="*/ 0 w 1154440"/>
                <a:gd name="connsiteY6" fmla="*/ 886926 h 3236034"/>
                <a:gd name="connsiteX7" fmla="*/ 397829 w 1154440"/>
                <a:gd name="connsiteY7" fmla="*/ 0 h 3236034"/>
                <a:gd name="connsiteX0" fmla="*/ 397829 w 1154440"/>
                <a:gd name="connsiteY0" fmla="*/ 0 h 3236034"/>
                <a:gd name="connsiteX1" fmla="*/ 930312 w 1154440"/>
                <a:gd name="connsiteY1" fmla="*/ 1142108 h 3236034"/>
                <a:gd name="connsiteX2" fmla="*/ 792088 w 1154440"/>
                <a:gd name="connsiteY2" fmla="*/ 3236034 h 3236034"/>
                <a:gd name="connsiteX3" fmla="*/ 792088 w 1154440"/>
                <a:gd name="connsiteY3" fmla="*/ 3236034 h 3236034"/>
                <a:gd name="connsiteX4" fmla="*/ 0 w 1154440"/>
                <a:gd name="connsiteY4" fmla="*/ 3236034 h 3236034"/>
                <a:gd name="connsiteX5" fmla="*/ 0 w 1154440"/>
                <a:gd name="connsiteY5" fmla="*/ 3236034 h 3236034"/>
                <a:gd name="connsiteX6" fmla="*/ 0 w 1154440"/>
                <a:gd name="connsiteY6" fmla="*/ 886926 h 3236034"/>
                <a:gd name="connsiteX7" fmla="*/ 397829 w 1154440"/>
                <a:gd name="connsiteY7" fmla="*/ 0 h 3236034"/>
                <a:gd name="connsiteX0" fmla="*/ 397829 w 1154440"/>
                <a:gd name="connsiteY0" fmla="*/ 0 h 3236034"/>
                <a:gd name="connsiteX1" fmla="*/ 930312 w 1154440"/>
                <a:gd name="connsiteY1" fmla="*/ 1142108 h 3236034"/>
                <a:gd name="connsiteX2" fmla="*/ 792088 w 1154440"/>
                <a:gd name="connsiteY2" fmla="*/ 3236034 h 3236034"/>
                <a:gd name="connsiteX3" fmla="*/ 792088 w 1154440"/>
                <a:gd name="connsiteY3" fmla="*/ 3236034 h 3236034"/>
                <a:gd name="connsiteX4" fmla="*/ 0 w 1154440"/>
                <a:gd name="connsiteY4" fmla="*/ 3236034 h 3236034"/>
                <a:gd name="connsiteX5" fmla="*/ 0 w 1154440"/>
                <a:gd name="connsiteY5" fmla="*/ 3236034 h 3236034"/>
                <a:gd name="connsiteX6" fmla="*/ 0 w 1154440"/>
                <a:gd name="connsiteY6" fmla="*/ 886926 h 3236034"/>
                <a:gd name="connsiteX7" fmla="*/ 397829 w 1154440"/>
                <a:gd name="connsiteY7" fmla="*/ 0 h 3236034"/>
                <a:gd name="connsiteX0" fmla="*/ 397829 w 1151550"/>
                <a:gd name="connsiteY0" fmla="*/ 0 h 3236034"/>
                <a:gd name="connsiteX1" fmla="*/ 930312 w 1151550"/>
                <a:gd name="connsiteY1" fmla="*/ 1142108 h 3236034"/>
                <a:gd name="connsiteX2" fmla="*/ 792088 w 1151550"/>
                <a:gd name="connsiteY2" fmla="*/ 3236034 h 3236034"/>
                <a:gd name="connsiteX3" fmla="*/ 792088 w 1151550"/>
                <a:gd name="connsiteY3" fmla="*/ 3236034 h 3236034"/>
                <a:gd name="connsiteX4" fmla="*/ 0 w 1151550"/>
                <a:gd name="connsiteY4" fmla="*/ 3236034 h 3236034"/>
                <a:gd name="connsiteX5" fmla="*/ 0 w 1151550"/>
                <a:gd name="connsiteY5" fmla="*/ 3236034 h 3236034"/>
                <a:gd name="connsiteX6" fmla="*/ 0 w 1151550"/>
                <a:gd name="connsiteY6" fmla="*/ 886926 h 3236034"/>
                <a:gd name="connsiteX7" fmla="*/ 397829 w 1151550"/>
                <a:gd name="connsiteY7" fmla="*/ 0 h 3236034"/>
                <a:gd name="connsiteX0" fmla="*/ 397829 w 1081399"/>
                <a:gd name="connsiteY0" fmla="*/ 0 h 3236034"/>
                <a:gd name="connsiteX1" fmla="*/ 834842 w 1081399"/>
                <a:gd name="connsiteY1" fmla="*/ 1099578 h 3236034"/>
                <a:gd name="connsiteX2" fmla="*/ 792088 w 1081399"/>
                <a:gd name="connsiteY2" fmla="*/ 3236034 h 3236034"/>
                <a:gd name="connsiteX3" fmla="*/ 792088 w 1081399"/>
                <a:gd name="connsiteY3" fmla="*/ 3236034 h 3236034"/>
                <a:gd name="connsiteX4" fmla="*/ 0 w 1081399"/>
                <a:gd name="connsiteY4" fmla="*/ 3236034 h 3236034"/>
                <a:gd name="connsiteX5" fmla="*/ 0 w 1081399"/>
                <a:gd name="connsiteY5" fmla="*/ 3236034 h 3236034"/>
                <a:gd name="connsiteX6" fmla="*/ 0 w 1081399"/>
                <a:gd name="connsiteY6" fmla="*/ 886926 h 3236034"/>
                <a:gd name="connsiteX7" fmla="*/ 397829 w 1081399"/>
                <a:gd name="connsiteY7" fmla="*/ 0 h 3236034"/>
                <a:gd name="connsiteX0" fmla="*/ 397829 w 1024947"/>
                <a:gd name="connsiteY0" fmla="*/ 0 h 3236034"/>
                <a:gd name="connsiteX1" fmla="*/ 753012 w 1024947"/>
                <a:gd name="connsiteY1" fmla="*/ 1269699 h 3236034"/>
                <a:gd name="connsiteX2" fmla="*/ 792088 w 1024947"/>
                <a:gd name="connsiteY2" fmla="*/ 3236034 h 3236034"/>
                <a:gd name="connsiteX3" fmla="*/ 792088 w 1024947"/>
                <a:gd name="connsiteY3" fmla="*/ 3236034 h 3236034"/>
                <a:gd name="connsiteX4" fmla="*/ 0 w 1024947"/>
                <a:gd name="connsiteY4" fmla="*/ 3236034 h 3236034"/>
                <a:gd name="connsiteX5" fmla="*/ 0 w 1024947"/>
                <a:gd name="connsiteY5" fmla="*/ 3236034 h 3236034"/>
                <a:gd name="connsiteX6" fmla="*/ 0 w 1024947"/>
                <a:gd name="connsiteY6" fmla="*/ 886926 h 3236034"/>
                <a:gd name="connsiteX7" fmla="*/ 397829 w 1024947"/>
                <a:gd name="connsiteY7" fmla="*/ 0 h 3236034"/>
                <a:gd name="connsiteX0" fmla="*/ 397829 w 1024947"/>
                <a:gd name="connsiteY0" fmla="*/ 0 h 3236034"/>
                <a:gd name="connsiteX1" fmla="*/ 753012 w 1024947"/>
                <a:gd name="connsiteY1" fmla="*/ 1269699 h 3236034"/>
                <a:gd name="connsiteX2" fmla="*/ 792088 w 1024947"/>
                <a:gd name="connsiteY2" fmla="*/ 3236034 h 3236034"/>
                <a:gd name="connsiteX3" fmla="*/ 792088 w 1024947"/>
                <a:gd name="connsiteY3" fmla="*/ 3236034 h 3236034"/>
                <a:gd name="connsiteX4" fmla="*/ 0 w 1024947"/>
                <a:gd name="connsiteY4" fmla="*/ 3236034 h 3236034"/>
                <a:gd name="connsiteX5" fmla="*/ 0 w 1024947"/>
                <a:gd name="connsiteY5" fmla="*/ 3236034 h 3236034"/>
                <a:gd name="connsiteX6" fmla="*/ 0 w 1024947"/>
                <a:gd name="connsiteY6" fmla="*/ 886926 h 3236034"/>
                <a:gd name="connsiteX7" fmla="*/ 397829 w 1024947"/>
                <a:gd name="connsiteY7" fmla="*/ 0 h 3236034"/>
                <a:gd name="connsiteX0" fmla="*/ 397829 w 1043356"/>
                <a:gd name="connsiteY0" fmla="*/ 0 h 3236034"/>
                <a:gd name="connsiteX1" fmla="*/ 780289 w 1043356"/>
                <a:gd name="connsiteY1" fmla="*/ 1216537 h 3236034"/>
                <a:gd name="connsiteX2" fmla="*/ 792088 w 1043356"/>
                <a:gd name="connsiteY2" fmla="*/ 3236034 h 3236034"/>
                <a:gd name="connsiteX3" fmla="*/ 792088 w 1043356"/>
                <a:gd name="connsiteY3" fmla="*/ 3236034 h 3236034"/>
                <a:gd name="connsiteX4" fmla="*/ 0 w 1043356"/>
                <a:gd name="connsiteY4" fmla="*/ 3236034 h 3236034"/>
                <a:gd name="connsiteX5" fmla="*/ 0 w 1043356"/>
                <a:gd name="connsiteY5" fmla="*/ 3236034 h 3236034"/>
                <a:gd name="connsiteX6" fmla="*/ 0 w 1043356"/>
                <a:gd name="connsiteY6" fmla="*/ 886926 h 3236034"/>
                <a:gd name="connsiteX7" fmla="*/ 397829 w 1043356"/>
                <a:gd name="connsiteY7" fmla="*/ 0 h 3236034"/>
                <a:gd name="connsiteX0" fmla="*/ 397829 w 971742"/>
                <a:gd name="connsiteY0" fmla="*/ 0 h 3236034"/>
                <a:gd name="connsiteX1" fmla="*/ 780289 w 971742"/>
                <a:gd name="connsiteY1" fmla="*/ 1216537 h 3236034"/>
                <a:gd name="connsiteX2" fmla="*/ 792088 w 971742"/>
                <a:gd name="connsiteY2" fmla="*/ 3236034 h 3236034"/>
                <a:gd name="connsiteX3" fmla="*/ 792088 w 971742"/>
                <a:gd name="connsiteY3" fmla="*/ 3236034 h 3236034"/>
                <a:gd name="connsiteX4" fmla="*/ 0 w 971742"/>
                <a:gd name="connsiteY4" fmla="*/ 3236034 h 3236034"/>
                <a:gd name="connsiteX5" fmla="*/ 0 w 971742"/>
                <a:gd name="connsiteY5" fmla="*/ 3236034 h 3236034"/>
                <a:gd name="connsiteX6" fmla="*/ 0 w 971742"/>
                <a:gd name="connsiteY6" fmla="*/ 886926 h 3236034"/>
                <a:gd name="connsiteX7" fmla="*/ 397829 w 971742"/>
                <a:gd name="connsiteY7" fmla="*/ 0 h 3236034"/>
                <a:gd name="connsiteX0" fmla="*/ 397829 w 1007471"/>
                <a:gd name="connsiteY0" fmla="*/ 0 h 3236034"/>
                <a:gd name="connsiteX1" fmla="*/ 780289 w 1007471"/>
                <a:gd name="connsiteY1" fmla="*/ 1216537 h 3236034"/>
                <a:gd name="connsiteX2" fmla="*/ 792088 w 1007471"/>
                <a:gd name="connsiteY2" fmla="*/ 3236034 h 3236034"/>
                <a:gd name="connsiteX3" fmla="*/ 792088 w 1007471"/>
                <a:gd name="connsiteY3" fmla="*/ 3236034 h 3236034"/>
                <a:gd name="connsiteX4" fmla="*/ 0 w 1007471"/>
                <a:gd name="connsiteY4" fmla="*/ 3236034 h 3236034"/>
                <a:gd name="connsiteX5" fmla="*/ 0 w 1007471"/>
                <a:gd name="connsiteY5" fmla="*/ 3236034 h 3236034"/>
                <a:gd name="connsiteX6" fmla="*/ 0 w 1007471"/>
                <a:gd name="connsiteY6" fmla="*/ 886926 h 3236034"/>
                <a:gd name="connsiteX7" fmla="*/ 397829 w 1007471"/>
                <a:gd name="connsiteY7" fmla="*/ 0 h 3236034"/>
                <a:gd name="connsiteX0" fmla="*/ 397829 w 983631"/>
                <a:gd name="connsiteY0" fmla="*/ 0 h 3236034"/>
                <a:gd name="connsiteX1" fmla="*/ 780289 w 983631"/>
                <a:gd name="connsiteY1" fmla="*/ 1216537 h 3236034"/>
                <a:gd name="connsiteX2" fmla="*/ 792088 w 983631"/>
                <a:gd name="connsiteY2" fmla="*/ 3236034 h 3236034"/>
                <a:gd name="connsiteX3" fmla="*/ 792088 w 983631"/>
                <a:gd name="connsiteY3" fmla="*/ 3236034 h 3236034"/>
                <a:gd name="connsiteX4" fmla="*/ 0 w 983631"/>
                <a:gd name="connsiteY4" fmla="*/ 3236034 h 3236034"/>
                <a:gd name="connsiteX5" fmla="*/ 0 w 983631"/>
                <a:gd name="connsiteY5" fmla="*/ 3236034 h 3236034"/>
                <a:gd name="connsiteX6" fmla="*/ 0 w 983631"/>
                <a:gd name="connsiteY6" fmla="*/ 886926 h 3236034"/>
                <a:gd name="connsiteX7" fmla="*/ 397829 w 983631"/>
                <a:gd name="connsiteY7" fmla="*/ 0 h 3236034"/>
                <a:gd name="connsiteX0" fmla="*/ 397829 w 983630"/>
                <a:gd name="connsiteY0" fmla="*/ 9390 h 3245424"/>
                <a:gd name="connsiteX1" fmla="*/ 780289 w 983630"/>
                <a:gd name="connsiteY1" fmla="*/ 1225927 h 3245424"/>
                <a:gd name="connsiteX2" fmla="*/ 792088 w 983630"/>
                <a:gd name="connsiteY2" fmla="*/ 3245424 h 3245424"/>
                <a:gd name="connsiteX3" fmla="*/ 792088 w 983630"/>
                <a:gd name="connsiteY3" fmla="*/ 3245424 h 3245424"/>
                <a:gd name="connsiteX4" fmla="*/ 0 w 983630"/>
                <a:gd name="connsiteY4" fmla="*/ 3245424 h 3245424"/>
                <a:gd name="connsiteX5" fmla="*/ 0 w 983630"/>
                <a:gd name="connsiteY5" fmla="*/ 3245424 h 3245424"/>
                <a:gd name="connsiteX6" fmla="*/ 0 w 983630"/>
                <a:gd name="connsiteY6" fmla="*/ 896316 h 3245424"/>
                <a:gd name="connsiteX7" fmla="*/ 397829 w 983630"/>
                <a:gd name="connsiteY7" fmla="*/ 9390 h 3245424"/>
                <a:gd name="connsiteX0" fmla="*/ 397829 w 974605"/>
                <a:gd name="connsiteY0" fmla="*/ 6357 h 3242391"/>
                <a:gd name="connsiteX1" fmla="*/ 766650 w 974605"/>
                <a:gd name="connsiteY1" fmla="*/ 1552503 h 3242391"/>
                <a:gd name="connsiteX2" fmla="*/ 792088 w 974605"/>
                <a:gd name="connsiteY2" fmla="*/ 3242391 h 3242391"/>
                <a:gd name="connsiteX3" fmla="*/ 792088 w 974605"/>
                <a:gd name="connsiteY3" fmla="*/ 3242391 h 3242391"/>
                <a:gd name="connsiteX4" fmla="*/ 0 w 974605"/>
                <a:gd name="connsiteY4" fmla="*/ 3242391 h 3242391"/>
                <a:gd name="connsiteX5" fmla="*/ 0 w 974605"/>
                <a:gd name="connsiteY5" fmla="*/ 3242391 h 3242391"/>
                <a:gd name="connsiteX6" fmla="*/ 0 w 974605"/>
                <a:gd name="connsiteY6" fmla="*/ 893283 h 3242391"/>
                <a:gd name="connsiteX7" fmla="*/ 397829 w 974605"/>
                <a:gd name="connsiteY7" fmla="*/ 6357 h 3242391"/>
                <a:gd name="connsiteX0" fmla="*/ 397829 w 964009"/>
                <a:gd name="connsiteY0" fmla="*/ 7874 h 3243908"/>
                <a:gd name="connsiteX1" fmla="*/ 766650 w 964009"/>
                <a:gd name="connsiteY1" fmla="*/ 1554020 h 3243908"/>
                <a:gd name="connsiteX2" fmla="*/ 792088 w 964009"/>
                <a:gd name="connsiteY2" fmla="*/ 3243908 h 3243908"/>
                <a:gd name="connsiteX3" fmla="*/ 792088 w 964009"/>
                <a:gd name="connsiteY3" fmla="*/ 3243908 h 3243908"/>
                <a:gd name="connsiteX4" fmla="*/ 0 w 964009"/>
                <a:gd name="connsiteY4" fmla="*/ 3243908 h 3243908"/>
                <a:gd name="connsiteX5" fmla="*/ 0 w 964009"/>
                <a:gd name="connsiteY5" fmla="*/ 3243908 h 3243908"/>
                <a:gd name="connsiteX6" fmla="*/ 0 w 964009"/>
                <a:gd name="connsiteY6" fmla="*/ 894800 h 3243908"/>
                <a:gd name="connsiteX7" fmla="*/ 397829 w 964009"/>
                <a:gd name="connsiteY7" fmla="*/ 7874 h 3243908"/>
                <a:gd name="connsiteX0" fmla="*/ 397829 w 1103655"/>
                <a:gd name="connsiteY0" fmla="*/ 5470 h 3241504"/>
                <a:gd name="connsiteX1" fmla="*/ 1096679 w 1103655"/>
                <a:gd name="connsiteY1" fmla="*/ 590921 h 3241504"/>
                <a:gd name="connsiteX2" fmla="*/ 766650 w 1103655"/>
                <a:gd name="connsiteY2" fmla="*/ 1551616 h 3241504"/>
                <a:gd name="connsiteX3" fmla="*/ 792088 w 1103655"/>
                <a:gd name="connsiteY3" fmla="*/ 3241504 h 3241504"/>
                <a:gd name="connsiteX4" fmla="*/ 792088 w 1103655"/>
                <a:gd name="connsiteY4" fmla="*/ 3241504 h 3241504"/>
                <a:gd name="connsiteX5" fmla="*/ 0 w 1103655"/>
                <a:gd name="connsiteY5" fmla="*/ 3241504 h 3241504"/>
                <a:gd name="connsiteX6" fmla="*/ 0 w 1103655"/>
                <a:gd name="connsiteY6" fmla="*/ 3241504 h 3241504"/>
                <a:gd name="connsiteX7" fmla="*/ 0 w 1103655"/>
                <a:gd name="connsiteY7" fmla="*/ 892396 h 3241504"/>
                <a:gd name="connsiteX8" fmla="*/ 397829 w 1103655"/>
                <a:gd name="connsiteY8" fmla="*/ 5470 h 3241504"/>
                <a:gd name="connsiteX0" fmla="*/ 397829 w 1103454"/>
                <a:gd name="connsiteY0" fmla="*/ 5470 h 3241504"/>
                <a:gd name="connsiteX1" fmla="*/ 1096679 w 1103454"/>
                <a:gd name="connsiteY1" fmla="*/ 590921 h 3241504"/>
                <a:gd name="connsiteX2" fmla="*/ 754433 w 1103454"/>
                <a:gd name="connsiteY2" fmla="*/ 1523041 h 3241504"/>
                <a:gd name="connsiteX3" fmla="*/ 792088 w 1103454"/>
                <a:gd name="connsiteY3" fmla="*/ 3241504 h 3241504"/>
                <a:gd name="connsiteX4" fmla="*/ 792088 w 1103454"/>
                <a:gd name="connsiteY4" fmla="*/ 3241504 h 3241504"/>
                <a:gd name="connsiteX5" fmla="*/ 0 w 1103454"/>
                <a:gd name="connsiteY5" fmla="*/ 3241504 h 3241504"/>
                <a:gd name="connsiteX6" fmla="*/ 0 w 1103454"/>
                <a:gd name="connsiteY6" fmla="*/ 3241504 h 3241504"/>
                <a:gd name="connsiteX7" fmla="*/ 0 w 1103454"/>
                <a:gd name="connsiteY7" fmla="*/ 892396 h 3241504"/>
                <a:gd name="connsiteX8" fmla="*/ 397829 w 1103454"/>
                <a:gd name="connsiteY8" fmla="*/ 5470 h 3241504"/>
                <a:gd name="connsiteX0" fmla="*/ 397829 w 1103176"/>
                <a:gd name="connsiteY0" fmla="*/ 5470 h 3241504"/>
                <a:gd name="connsiteX1" fmla="*/ 1096679 w 1103176"/>
                <a:gd name="connsiteY1" fmla="*/ 590921 h 3241504"/>
                <a:gd name="connsiteX2" fmla="*/ 754433 w 1103176"/>
                <a:gd name="connsiteY2" fmla="*/ 1523041 h 3241504"/>
                <a:gd name="connsiteX3" fmla="*/ 792088 w 1103176"/>
                <a:gd name="connsiteY3" fmla="*/ 3241504 h 3241504"/>
                <a:gd name="connsiteX4" fmla="*/ 792088 w 1103176"/>
                <a:gd name="connsiteY4" fmla="*/ 3241504 h 3241504"/>
                <a:gd name="connsiteX5" fmla="*/ 0 w 1103176"/>
                <a:gd name="connsiteY5" fmla="*/ 3241504 h 3241504"/>
                <a:gd name="connsiteX6" fmla="*/ 0 w 1103176"/>
                <a:gd name="connsiteY6" fmla="*/ 3241504 h 3241504"/>
                <a:gd name="connsiteX7" fmla="*/ 0 w 1103176"/>
                <a:gd name="connsiteY7" fmla="*/ 892396 h 3241504"/>
                <a:gd name="connsiteX8" fmla="*/ 397829 w 1103176"/>
                <a:gd name="connsiteY8" fmla="*/ 5470 h 3241504"/>
                <a:gd name="connsiteX0" fmla="*/ 397829 w 1103176"/>
                <a:gd name="connsiteY0" fmla="*/ 5470 h 3241504"/>
                <a:gd name="connsiteX1" fmla="*/ 1096679 w 1103176"/>
                <a:gd name="connsiteY1" fmla="*/ 590921 h 3241504"/>
                <a:gd name="connsiteX2" fmla="*/ 754433 w 1103176"/>
                <a:gd name="connsiteY2" fmla="*/ 1503991 h 3241504"/>
                <a:gd name="connsiteX3" fmla="*/ 792088 w 1103176"/>
                <a:gd name="connsiteY3" fmla="*/ 3241504 h 3241504"/>
                <a:gd name="connsiteX4" fmla="*/ 792088 w 1103176"/>
                <a:gd name="connsiteY4" fmla="*/ 3241504 h 3241504"/>
                <a:gd name="connsiteX5" fmla="*/ 0 w 1103176"/>
                <a:gd name="connsiteY5" fmla="*/ 3241504 h 3241504"/>
                <a:gd name="connsiteX6" fmla="*/ 0 w 1103176"/>
                <a:gd name="connsiteY6" fmla="*/ 3241504 h 3241504"/>
                <a:gd name="connsiteX7" fmla="*/ 0 w 1103176"/>
                <a:gd name="connsiteY7" fmla="*/ 892396 h 3241504"/>
                <a:gd name="connsiteX8" fmla="*/ 397829 w 1103176"/>
                <a:gd name="connsiteY8" fmla="*/ 5470 h 3241504"/>
                <a:gd name="connsiteX0" fmla="*/ 397829 w 1193682"/>
                <a:gd name="connsiteY0" fmla="*/ 5721 h 3241755"/>
                <a:gd name="connsiteX1" fmla="*/ 1188312 w 1193682"/>
                <a:gd name="connsiteY1" fmla="*/ 572122 h 3241755"/>
                <a:gd name="connsiteX2" fmla="*/ 754433 w 1193682"/>
                <a:gd name="connsiteY2" fmla="*/ 1504242 h 3241755"/>
                <a:gd name="connsiteX3" fmla="*/ 792088 w 1193682"/>
                <a:gd name="connsiteY3" fmla="*/ 3241755 h 3241755"/>
                <a:gd name="connsiteX4" fmla="*/ 792088 w 1193682"/>
                <a:gd name="connsiteY4" fmla="*/ 3241755 h 3241755"/>
                <a:gd name="connsiteX5" fmla="*/ 0 w 1193682"/>
                <a:gd name="connsiteY5" fmla="*/ 3241755 h 3241755"/>
                <a:gd name="connsiteX6" fmla="*/ 0 w 1193682"/>
                <a:gd name="connsiteY6" fmla="*/ 3241755 h 3241755"/>
                <a:gd name="connsiteX7" fmla="*/ 0 w 1193682"/>
                <a:gd name="connsiteY7" fmla="*/ 892647 h 3241755"/>
                <a:gd name="connsiteX8" fmla="*/ 397829 w 1193682"/>
                <a:gd name="connsiteY8" fmla="*/ 5721 h 3241755"/>
                <a:gd name="connsiteX0" fmla="*/ 397829 w 1188313"/>
                <a:gd name="connsiteY0" fmla="*/ 5721 h 3241755"/>
                <a:gd name="connsiteX1" fmla="*/ 1188312 w 1188313"/>
                <a:gd name="connsiteY1" fmla="*/ 572122 h 3241755"/>
                <a:gd name="connsiteX2" fmla="*/ 754433 w 1188313"/>
                <a:gd name="connsiteY2" fmla="*/ 1504242 h 3241755"/>
                <a:gd name="connsiteX3" fmla="*/ 792088 w 1188313"/>
                <a:gd name="connsiteY3" fmla="*/ 3241755 h 3241755"/>
                <a:gd name="connsiteX4" fmla="*/ 792088 w 1188313"/>
                <a:gd name="connsiteY4" fmla="*/ 3241755 h 3241755"/>
                <a:gd name="connsiteX5" fmla="*/ 0 w 1188313"/>
                <a:gd name="connsiteY5" fmla="*/ 3241755 h 3241755"/>
                <a:gd name="connsiteX6" fmla="*/ 0 w 1188313"/>
                <a:gd name="connsiteY6" fmla="*/ 3241755 h 3241755"/>
                <a:gd name="connsiteX7" fmla="*/ 0 w 1188313"/>
                <a:gd name="connsiteY7" fmla="*/ 892647 h 3241755"/>
                <a:gd name="connsiteX8" fmla="*/ 397829 w 1188313"/>
                <a:gd name="connsiteY8" fmla="*/ 5721 h 3241755"/>
                <a:gd name="connsiteX0" fmla="*/ 397829 w 1200430"/>
                <a:gd name="connsiteY0" fmla="*/ 6518 h 3242552"/>
                <a:gd name="connsiteX1" fmla="*/ 1188312 w 1200430"/>
                <a:gd name="connsiteY1" fmla="*/ 572919 h 3242552"/>
                <a:gd name="connsiteX2" fmla="*/ 754433 w 1200430"/>
                <a:gd name="connsiteY2" fmla="*/ 1505039 h 3242552"/>
                <a:gd name="connsiteX3" fmla="*/ 792088 w 1200430"/>
                <a:gd name="connsiteY3" fmla="*/ 3242552 h 3242552"/>
                <a:gd name="connsiteX4" fmla="*/ 792088 w 1200430"/>
                <a:gd name="connsiteY4" fmla="*/ 3242552 h 3242552"/>
                <a:gd name="connsiteX5" fmla="*/ 0 w 1200430"/>
                <a:gd name="connsiteY5" fmla="*/ 3242552 h 3242552"/>
                <a:gd name="connsiteX6" fmla="*/ 0 w 1200430"/>
                <a:gd name="connsiteY6" fmla="*/ 3242552 h 3242552"/>
                <a:gd name="connsiteX7" fmla="*/ 0 w 1200430"/>
                <a:gd name="connsiteY7" fmla="*/ 893444 h 3242552"/>
                <a:gd name="connsiteX8" fmla="*/ 397829 w 1200430"/>
                <a:gd name="connsiteY8" fmla="*/ 6518 h 3242552"/>
                <a:gd name="connsiteX0" fmla="*/ 367285 w 1200000"/>
                <a:gd name="connsiteY0" fmla="*/ 7711 h 3186595"/>
                <a:gd name="connsiteX1" fmla="*/ 1188312 w 1200000"/>
                <a:gd name="connsiteY1" fmla="*/ 516962 h 3186595"/>
                <a:gd name="connsiteX2" fmla="*/ 754433 w 1200000"/>
                <a:gd name="connsiteY2" fmla="*/ 1449082 h 3186595"/>
                <a:gd name="connsiteX3" fmla="*/ 792088 w 1200000"/>
                <a:gd name="connsiteY3" fmla="*/ 3186595 h 3186595"/>
                <a:gd name="connsiteX4" fmla="*/ 792088 w 1200000"/>
                <a:gd name="connsiteY4" fmla="*/ 3186595 h 3186595"/>
                <a:gd name="connsiteX5" fmla="*/ 0 w 1200000"/>
                <a:gd name="connsiteY5" fmla="*/ 3186595 h 3186595"/>
                <a:gd name="connsiteX6" fmla="*/ 0 w 1200000"/>
                <a:gd name="connsiteY6" fmla="*/ 3186595 h 3186595"/>
                <a:gd name="connsiteX7" fmla="*/ 0 w 1200000"/>
                <a:gd name="connsiteY7" fmla="*/ 837487 h 3186595"/>
                <a:gd name="connsiteX8" fmla="*/ 367285 w 1200000"/>
                <a:gd name="connsiteY8" fmla="*/ 7711 h 3186595"/>
                <a:gd name="connsiteX0" fmla="*/ 367285 w 1200505"/>
                <a:gd name="connsiteY0" fmla="*/ 1566 h 3180450"/>
                <a:gd name="connsiteX1" fmla="*/ 1188312 w 1200505"/>
                <a:gd name="connsiteY1" fmla="*/ 510817 h 3180450"/>
                <a:gd name="connsiteX2" fmla="*/ 754433 w 1200505"/>
                <a:gd name="connsiteY2" fmla="*/ 1442937 h 3180450"/>
                <a:gd name="connsiteX3" fmla="*/ 792088 w 1200505"/>
                <a:gd name="connsiteY3" fmla="*/ 3180450 h 3180450"/>
                <a:gd name="connsiteX4" fmla="*/ 792088 w 1200505"/>
                <a:gd name="connsiteY4" fmla="*/ 3180450 h 3180450"/>
                <a:gd name="connsiteX5" fmla="*/ 0 w 1200505"/>
                <a:gd name="connsiteY5" fmla="*/ 3180450 h 3180450"/>
                <a:gd name="connsiteX6" fmla="*/ 0 w 1200505"/>
                <a:gd name="connsiteY6" fmla="*/ 3180450 h 3180450"/>
                <a:gd name="connsiteX7" fmla="*/ 0 w 1200505"/>
                <a:gd name="connsiteY7" fmla="*/ 831342 h 3180450"/>
                <a:gd name="connsiteX8" fmla="*/ 367285 w 1200505"/>
                <a:gd name="connsiteY8" fmla="*/ 1566 h 3180450"/>
                <a:gd name="connsiteX0" fmla="*/ 367858 w 1201078"/>
                <a:gd name="connsiteY0" fmla="*/ 1566 h 3180450"/>
                <a:gd name="connsiteX1" fmla="*/ 1188885 w 1201078"/>
                <a:gd name="connsiteY1" fmla="*/ 510817 h 3180450"/>
                <a:gd name="connsiteX2" fmla="*/ 755006 w 1201078"/>
                <a:gd name="connsiteY2" fmla="*/ 1442937 h 3180450"/>
                <a:gd name="connsiteX3" fmla="*/ 792661 w 1201078"/>
                <a:gd name="connsiteY3" fmla="*/ 3180450 h 3180450"/>
                <a:gd name="connsiteX4" fmla="*/ 792661 w 1201078"/>
                <a:gd name="connsiteY4" fmla="*/ 3180450 h 3180450"/>
                <a:gd name="connsiteX5" fmla="*/ 573 w 1201078"/>
                <a:gd name="connsiteY5" fmla="*/ 3180450 h 3180450"/>
                <a:gd name="connsiteX6" fmla="*/ 573 w 1201078"/>
                <a:gd name="connsiteY6" fmla="*/ 3180450 h 3180450"/>
                <a:gd name="connsiteX7" fmla="*/ 573 w 1201078"/>
                <a:gd name="connsiteY7" fmla="*/ 831342 h 3180450"/>
                <a:gd name="connsiteX8" fmla="*/ 367858 w 1201078"/>
                <a:gd name="connsiteY8" fmla="*/ 1566 h 3180450"/>
                <a:gd name="connsiteX0" fmla="*/ 367859 w 1249271"/>
                <a:gd name="connsiteY0" fmla="*/ 1508 h 3180392"/>
                <a:gd name="connsiteX1" fmla="*/ 1237757 w 1249271"/>
                <a:gd name="connsiteY1" fmla="*/ 520284 h 3180392"/>
                <a:gd name="connsiteX2" fmla="*/ 755007 w 1249271"/>
                <a:gd name="connsiteY2" fmla="*/ 1442879 h 3180392"/>
                <a:gd name="connsiteX3" fmla="*/ 792662 w 1249271"/>
                <a:gd name="connsiteY3" fmla="*/ 3180392 h 3180392"/>
                <a:gd name="connsiteX4" fmla="*/ 792662 w 1249271"/>
                <a:gd name="connsiteY4" fmla="*/ 3180392 h 3180392"/>
                <a:gd name="connsiteX5" fmla="*/ 574 w 1249271"/>
                <a:gd name="connsiteY5" fmla="*/ 3180392 h 3180392"/>
                <a:gd name="connsiteX6" fmla="*/ 574 w 1249271"/>
                <a:gd name="connsiteY6" fmla="*/ 3180392 h 3180392"/>
                <a:gd name="connsiteX7" fmla="*/ 574 w 1249271"/>
                <a:gd name="connsiteY7" fmla="*/ 831284 h 3180392"/>
                <a:gd name="connsiteX8" fmla="*/ 367859 w 1249271"/>
                <a:gd name="connsiteY8" fmla="*/ 1508 h 3180392"/>
                <a:gd name="connsiteX0" fmla="*/ 367859 w 1249271"/>
                <a:gd name="connsiteY0" fmla="*/ 1508 h 3180392"/>
                <a:gd name="connsiteX1" fmla="*/ 1237757 w 1249271"/>
                <a:gd name="connsiteY1" fmla="*/ 520284 h 3180392"/>
                <a:gd name="connsiteX2" fmla="*/ 755007 w 1249271"/>
                <a:gd name="connsiteY2" fmla="*/ 1442879 h 3180392"/>
                <a:gd name="connsiteX3" fmla="*/ 792662 w 1249271"/>
                <a:gd name="connsiteY3" fmla="*/ 3180392 h 3180392"/>
                <a:gd name="connsiteX4" fmla="*/ 792662 w 1249271"/>
                <a:gd name="connsiteY4" fmla="*/ 3180392 h 3180392"/>
                <a:gd name="connsiteX5" fmla="*/ 574 w 1249271"/>
                <a:gd name="connsiteY5" fmla="*/ 3180392 h 3180392"/>
                <a:gd name="connsiteX6" fmla="*/ 574 w 1249271"/>
                <a:gd name="connsiteY6" fmla="*/ 3180392 h 3180392"/>
                <a:gd name="connsiteX7" fmla="*/ 574 w 1249271"/>
                <a:gd name="connsiteY7" fmla="*/ 831284 h 3180392"/>
                <a:gd name="connsiteX8" fmla="*/ 367859 w 1249271"/>
                <a:gd name="connsiteY8" fmla="*/ 1508 h 3180392"/>
                <a:gd name="connsiteX0" fmla="*/ 367859 w 1240085"/>
                <a:gd name="connsiteY0" fmla="*/ 1764 h 3180648"/>
                <a:gd name="connsiteX1" fmla="*/ 1237757 w 1240085"/>
                <a:gd name="connsiteY1" fmla="*/ 520540 h 3180648"/>
                <a:gd name="connsiteX2" fmla="*/ 755007 w 1240085"/>
                <a:gd name="connsiteY2" fmla="*/ 1443135 h 3180648"/>
                <a:gd name="connsiteX3" fmla="*/ 792662 w 1240085"/>
                <a:gd name="connsiteY3" fmla="*/ 3180648 h 3180648"/>
                <a:gd name="connsiteX4" fmla="*/ 792662 w 1240085"/>
                <a:gd name="connsiteY4" fmla="*/ 3180648 h 3180648"/>
                <a:gd name="connsiteX5" fmla="*/ 574 w 1240085"/>
                <a:gd name="connsiteY5" fmla="*/ 3180648 h 3180648"/>
                <a:gd name="connsiteX6" fmla="*/ 574 w 1240085"/>
                <a:gd name="connsiteY6" fmla="*/ 3180648 h 3180648"/>
                <a:gd name="connsiteX7" fmla="*/ 574 w 1240085"/>
                <a:gd name="connsiteY7" fmla="*/ 831540 h 3180648"/>
                <a:gd name="connsiteX8" fmla="*/ 367859 w 1240085"/>
                <a:gd name="connsiteY8" fmla="*/ 1764 h 3180648"/>
                <a:gd name="connsiteX0" fmla="*/ 367859 w 1240086"/>
                <a:gd name="connsiteY0" fmla="*/ 1764 h 3180648"/>
                <a:gd name="connsiteX1" fmla="*/ 1237757 w 1240086"/>
                <a:gd name="connsiteY1" fmla="*/ 520540 h 3180648"/>
                <a:gd name="connsiteX2" fmla="*/ 755007 w 1240086"/>
                <a:gd name="connsiteY2" fmla="*/ 1443135 h 3180648"/>
                <a:gd name="connsiteX3" fmla="*/ 792662 w 1240086"/>
                <a:gd name="connsiteY3" fmla="*/ 3180648 h 3180648"/>
                <a:gd name="connsiteX4" fmla="*/ 792662 w 1240086"/>
                <a:gd name="connsiteY4" fmla="*/ 3180648 h 3180648"/>
                <a:gd name="connsiteX5" fmla="*/ 574 w 1240086"/>
                <a:gd name="connsiteY5" fmla="*/ 3180648 h 3180648"/>
                <a:gd name="connsiteX6" fmla="*/ 574 w 1240086"/>
                <a:gd name="connsiteY6" fmla="*/ 3180648 h 3180648"/>
                <a:gd name="connsiteX7" fmla="*/ 574 w 1240086"/>
                <a:gd name="connsiteY7" fmla="*/ 831540 h 3180648"/>
                <a:gd name="connsiteX8" fmla="*/ 367859 w 1240086"/>
                <a:gd name="connsiteY8" fmla="*/ 1764 h 3180648"/>
                <a:gd name="connsiteX0" fmla="*/ 373394 w 1239532"/>
                <a:gd name="connsiteY0" fmla="*/ 1562 h 3209021"/>
                <a:gd name="connsiteX1" fmla="*/ 1237184 w 1239532"/>
                <a:gd name="connsiteY1" fmla="*/ 548913 h 3209021"/>
                <a:gd name="connsiteX2" fmla="*/ 754434 w 1239532"/>
                <a:gd name="connsiteY2" fmla="*/ 1471508 h 3209021"/>
                <a:gd name="connsiteX3" fmla="*/ 792089 w 1239532"/>
                <a:gd name="connsiteY3" fmla="*/ 3209021 h 3209021"/>
                <a:gd name="connsiteX4" fmla="*/ 792089 w 1239532"/>
                <a:gd name="connsiteY4" fmla="*/ 3209021 h 3209021"/>
                <a:gd name="connsiteX5" fmla="*/ 1 w 1239532"/>
                <a:gd name="connsiteY5" fmla="*/ 3209021 h 3209021"/>
                <a:gd name="connsiteX6" fmla="*/ 1 w 1239532"/>
                <a:gd name="connsiteY6" fmla="*/ 3209021 h 3209021"/>
                <a:gd name="connsiteX7" fmla="*/ 1 w 1239532"/>
                <a:gd name="connsiteY7" fmla="*/ 859913 h 3209021"/>
                <a:gd name="connsiteX8" fmla="*/ 373394 w 1239532"/>
                <a:gd name="connsiteY8" fmla="*/ 1562 h 3209021"/>
                <a:gd name="connsiteX0" fmla="*/ 373393 w 1239758"/>
                <a:gd name="connsiteY0" fmla="*/ 0 h 3207459"/>
                <a:gd name="connsiteX1" fmla="*/ 1237183 w 1239758"/>
                <a:gd name="connsiteY1" fmla="*/ 547351 h 3207459"/>
                <a:gd name="connsiteX2" fmla="*/ 754433 w 1239758"/>
                <a:gd name="connsiteY2" fmla="*/ 1469946 h 3207459"/>
                <a:gd name="connsiteX3" fmla="*/ 792088 w 1239758"/>
                <a:gd name="connsiteY3" fmla="*/ 3207459 h 3207459"/>
                <a:gd name="connsiteX4" fmla="*/ 792088 w 1239758"/>
                <a:gd name="connsiteY4" fmla="*/ 3207459 h 3207459"/>
                <a:gd name="connsiteX5" fmla="*/ 0 w 1239758"/>
                <a:gd name="connsiteY5" fmla="*/ 3207459 h 3207459"/>
                <a:gd name="connsiteX6" fmla="*/ 0 w 1239758"/>
                <a:gd name="connsiteY6" fmla="*/ 3207459 h 3207459"/>
                <a:gd name="connsiteX7" fmla="*/ 0 w 1239758"/>
                <a:gd name="connsiteY7" fmla="*/ 858351 h 3207459"/>
                <a:gd name="connsiteX8" fmla="*/ 373393 w 1239758"/>
                <a:gd name="connsiteY8" fmla="*/ 0 h 3207459"/>
                <a:gd name="connsiteX0" fmla="*/ 380199 w 1246564"/>
                <a:gd name="connsiteY0" fmla="*/ 0 h 3207459"/>
                <a:gd name="connsiteX1" fmla="*/ 1243989 w 1246564"/>
                <a:gd name="connsiteY1" fmla="*/ 547351 h 3207459"/>
                <a:gd name="connsiteX2" fmla="*/ 761239 w 1246564"/>
                <a:gd name="connsiteY2" fmla="*/ 1469946 h 3207459"/>
                <a:gd name="connsiteX3" fmla="*/ 798894 w 1246564"/>
                <a:gd name="connsiteY3" fmla="*/ 3207459 h 3207459"/>
                <a:gd name="connsiteX4" fmla="*/ 798894 w 1246564"/>
                <a:gd name="connsiteY4" fmla="*/ 3207459 h 3207459"/>
                <a:gd name="connsiteX5" fmla="*/ 6806 w 1246564"/>
                <a:gd name="connsiteY5" fmla="*/ 3207459 h 3207459"/>
                <a:gd name="connsiteX6" fmla="*/ 6806 w 1246564"/>
                <a:gd name="connsiteY6" fmla="*/ 3207459 h 3207459"/>
                <a:gd name="connsiteX7" fmla="*/ 6806 w 1246564"/>
                <a:gd name="connsiteY7" fmla="*/ 858351 h 3207459"/>
                <a:gd name="connsiteX8" fmla="*/ 380199 w 1246564"/>
                <a:gd name="connsiteY8" fmla="*/ 0 h 3207459"/>
                <a:gd name="connsiteX0" fmla="*/ 380199 w 1246610"/>
                <a:gd name="connsiteY0" fmla="*/ 233 h 3207692"/>
                <a:gd name="connsiteX1" fmla="*/ 1243989 w 1246610"/>
                <a:gd name="connsiteY1" fmla="*/ 547584 h 3207692"/>
                <a:gd name="connsiteX2" fmla="*/ 761239 w 1246610"/>
                <a:gd name="connsiteY2" fmla="*/ 1470179 h 3207692"/>
                <a:gd name="connsiteX3" fmla="*/ 798894 w 1246610"/>
                <a:gd name="connsiteY3" fmla="*/ 3207692 h 3207692"/>
                <a:gd name="connsiteX4" fmla="*/ 798894 w 1246610"/>
                <a:gd name="connsiteY4" fmla="*/ 3207692 h 3207692"/>
                <a:gd name="connsiteX5" fmla="*/ 6806 w 1246610"/>
                <a:gd name="connsiteY5" fmla="*/ 3207692 h 3207692"/>
                <a:gd name="connsiteX6" fmla="*/ 6806 w 1246610"/>
                <a:gd name="connsiteY6" fmla="*/ 3207692 h 3207692"/>
                <a:gd name="connsiteX7" fmla="*/ 6806 w 1246610"/>
                <a:gd name="connsiteY7" fmla="*/ 858584 h 3207692"/>
                <a:gd name="connsiteX8" fmla="*/ 380199 w 1246610"/>
                <a:gd name="connsiteY8" fmla="*/ 233 h 3207692"/>
                <a:gd name="connsiteX0" fmla="*/ 380199 w 1301393"/>
                <a:gd name="connsiteY0" fmla="*/ 233 h 3207692"/>
                <a:gd name="connsiteX1" fmla="*/ 1298970 w 1301393"/>
                <a:gd name="connsiteY1" fmla="*/ 547584 h 3207692"/>
                <a:gd name="connsiteX2" fmla="*/ 761239 w 1301393"/>
                <a:gd name="connsiteY2" fmla="*/ 1470179 h 3207692"/>
                <a:gd name="connsiteX3" fmla="*/ 798894 w 1301393"/>
                <a:gd name="connsiteY3" fmla="*/ 3207692 h 3207692"/>
                <a:gd name="connsiteX4" fmla="*/ 798894 w 1301393"/>
                <a:gd name="connsiteY4" fmla="*/ 3207692 h 3207692"/>
                <a:gd name="connsiteX5" fmla="*/ 6806 w 1301393"/>
                <a:gd name="connsiteY5" fmla="*/ 3207692 h 3207692"/>
                <a:gd name="connsiteX6" fmla="*/ 6806 w 1301393"/>
                <a:gd name="connsiteY6" fmla="*/ 3207692 h 3207692"/>
                <a:gd name="connsiteX7" fmla="*/ 6806 w 1301393"/>
                <a:gd name="connsiteY7" fmla="*/ 858584 h 3207692"/>
                <a:gd name="connsiteX8" fmla="*/ 380199 w 1301393"/>
                <a:gd name="connsiteY8" fmla="*/ 233 h 3207692"/>
                <a:gd name="connsiteX0" fmla="*/ 380199 w 1301394"/>
                <a:gd name="connsiteY0" fmla="*/ 233 h 3207692"/>
                <a:gd name="connsiteX1" fmla="*/ 1298970 w 1301394"/>
                <a:gd name="connsiteY1" fmla="*/ 547584 h 3207692"/>
                <a:gd name="connsiteX2" fmla="*/ 761239 w 1301394"/>
                <a:gd name="connsiteY2" fmla="*/ 1470179 h 3207692"/>
                <a:gd name="connsiteX3" fmla="*/ 798894 w 1301394"/>
                <a:gd name="connsiteY3" fmla="*/ 3207692 h 3207692"/>
                <a:gd name="connsiteX4" fmla="*/ 798894 w 1301394"/>
                <a:gd name="connsiteY4" fmla="*/ 3207692 h 3207692"/>
                <a:gd name="connsiteX5" fmla="*/ 6806 w 1301394"/>
                <a:gd name="connsiteY5" fmla="*/ 3207692 h 3207692"/>
                <a:gd name="connsiteX6" fmla="*/ 6806 w 1301394"/>
                <a:gd name="connsiteY6" fmla="*/ 3207692 h 3207692"/>
                <a:gd name="connsiteX7" fmla="*/ 6806 w 1301394"/>
                <a:gd name="connsiteY7" fmla="*/ 858584 h 3207692"/>
                <a:gd name="connsiteX8" fmla="*/ 380199 w 1301394"/>
                <a:gd name="connsiteY8" fmla="*/ 233 h 3207692"/>
                <a:gd name="connsiteX0" fmla="*/ 380199 w 1318174"/>
                <a:gd name="connsiteY0" fmla="*/ 211 h 3207670"/>
                <a:gd name="connsiteX1" fmla="*/ 1298970 w 1318174"/>
                <a:gd name="connsiteY1" fmla="*/ 547562 h 3207670"/>
                <a:gd name="connsiteX2" fmla="*/ 761239 w 1318174"/>
                <a:gd name="connsiteY2" fmla="*/ 1470157 h 3207670"/>
                <a:gd name="connsiteX3" fmla="*/ 798894 w 1318174"/>
                <a:gd name="connsiteY3" fmla="*/ 3207670 h 3207670"/>
                <a:gd name="connsiteX4" fmla="*/ 798894 w 1318174"/>
                <a:gd name="connsiteY4" fmla="*/ 3207670 h 3207670"/>
                <a:gd name="connsiteX5" fmla="*/ 6806 w 1318174"/>
                <a:gd name="connsiteY5" fmla="*/ 3207670 h 3207670"/>
                <a:gd name="connsiteX6" fmla="*/ 6806 w 1318174"/>
                <a:gd name="connsiteY6" fmla="*/ 3207670 h 3207670"/>
                <a:gd name="connsiteX7" fmla="*/ 6806 w 1318174"/>
                <a:gd name="connsiteY7" fmla="*/ 858562 h 3207670"/>
                <a:gd name="connsiteX8" fmla="*/ 380199 w 1318174"/>
                <a:gd name="connsiteY8" fmla="*/ 211 h 3207670"/>
                <a:gd name="connsiteX0" fmla="*/ 380199 w 1318174"/>
                <a:gd name="connsiteY0" fmla="*/ 211 h 3207670"/>
                <a:gd name="connsiteX1" fmla="*/ 1298970 w 1318174"/>
                <a:gd name="connsiteY1" fmla="*/ 547562 h 3207670"/>
                <a:gd name="connsiteX2" fmla="*/ 761239 w 1318174"/>
                <a:gd name="connsiteY2" fmla="*/ 1470157 h 3207670"/>
                <a:gd name="connsiteX3" fmla="*/ 798894 w 1318174"/>
                <a:gd name="connsiteY3" fmla="*/ 3207670 h 3207670"/>
                <a:gd name="connsiteX4" fmla="*/ 798894 w 1318174"/>
                <a:gd name="connsiteY4" fmla="*/ 3207670 h 3207670"/>
                <a:gd name="connsiteX5" fmla="*/ 6806 w 1318174"/>
                <a:gd name="connsiteY5" fmla="*/ 3207670 h 3207670"/>
                <a:gd name="connsiteX6" fmla="*/ 6806 w 1318174"/>
                <a:gd name="connsiteY6" fmla="*/ 3207670 h 3207670"/>
                <a:gd name="connsiteX7" fmla="*/ 6806 w 1318174"/>
                <a:gd name="connsiteY7" fmla="*/ 858562 h 3207670"/>
                <a:gd name="connsiteX8" fmla="*/ 380199 w 1318174"/>
                <a:gd name="connsiteY8" fmla="*/ 211 h 3207670"/>
                <a:gd name="connsiteX0" fmla="*/ 380199 w 1318174"/>
                <a:gd name="connsiteY0" fmla="*/ 211 h 3207670"/>
                <a:gd name="connsiteX1" fmla="*/ 1298970 w 1318174"/>
                <a:gd name="connsiteY1" fmla="*/ 547562 h 3207670"/>
                <a:gd name="connsiteX2" fmla="*/ 761239 w 1318174"/>
                <a:gd name="connsiteY2" fmla="*/ 1470157 h 3207670"/>
                <a:gd name="connsiteX3" fmla="*/ 798894 w 1318174"/>
                <a:gd name="connsiteY3" fmla="*/ 3207670 h 3207670"/>
                <a:gd name="connsiteX4" fmla="*/ 798894 w 1318174"/>
                <a:gd name="connsiteY4" fmla="*/ 3207670 h 3207670"/>
                <a:gd name="connsiteX5" fmla="*/ 6806 w 1318174"/>
                <a:gd name="connsiteY5" fmla="*/ 3207670 h 3207670"/>
                <a:gd name="connsiteX6" fmla="*/ 6806 w 1318174"/>
                <a:gd name="connsiteY6" fmla="*/ 3207670 h 3207670"/>
                <a:gd name="connsiteX7" fmla="*/ 6806 w 1318174"/>
                <a:gd name="connsiteY7" fmla="*/ 858562 h 3207670"/>
                <a:gd name="connsiteX8" fmla="*/ 380199 w 1318174"/>
                <a:gd name="connsiteY8" fmla="*/ 211 h 3207670"/>
                <a:gd name="connsiteX0" fmla="*/ 380199 w 1318174"/>
                <a:gd name="connsiteY0" fmla="*/ 211 h 3207670"/>
                <a:gd name="connsiteX1" fmla="*/ 1298970 w 1318174"/>
                <a:gd name="connsiteY1" fmla="*/ 547562 h 3207670"/>
                <a:gd name="connsiteX2" fmla="*/ 761239 w 1318174"/>
                <a:gd name="connsiteY2" fmla="*/ 1470157 h 3207670"/>
                <a:gd name="connsiteX3" fmla="*/ 798894 w 1318174"/>
                <a:gd name="connsiteY3" fmla="*/ 3207670 h 3207670"/>
                <a:gd name="connsiteX4" fmla="*/ 798894 w 1318174"/>
                <a:gd name="connsiteY4" fmla="*/ 3207670 h 3207670"/>
                <a:gd name="connsiteX5" fmla="*/ 6806 w 1318174"/>
                <a:gd name="connsiteY5" fmla="*/ 3207670 h 3207670"/>
                <a:gd name="connsiteX6" fmla="*/ 6806 w 1318174"/>
                <a:gd name="connsiteY6" fmla="*/ 3207670 h 3207670"/>
                <a:gd name="connsiteX7" fmla="*/ 6806 w 1318174"/>
                <a:gd name="connsiteY7" fmla="*/ 858562 h 3207670"/>
                <a:gd name="connsiteX8" fmla="*/ 380199 w 1318174"/>
                <a:gd name="connsiteY8" fmla="*/ 211 h 3207670"/>
                <a:gd name="connsiteX0" fmla="*/ 380199 w 1318174"/>
                <a:gd name="connsiteY0" fmla="*/ 211 h 3207670"/>
                <a:gd name="connsiteX1" fmla="*/ 1298970 w 1318174"/>
                <a:gd name="connsiteY1" fmla="*/ 547562 h 3207670"/>
                <a:gd name="connsiteX2" fmla="*/ 761239 w 1318174"/>
                <a:gd name="connsiteY2" fmla="*/ 1470157 h 3207670"/>
                <a:gd name="connsiteX3" fmla="*/ 798894 w 1318174"/>
                <a:gd name="connsiteY3" fmla="*/ 3207670 h 3207670"/>
                <a:gd name="connsiteX4" fmla="*/ 798894 w 1318174"/>
                <a:gd name="connsiteY4" fmla="*/ 3207670 h 3207670"/>
                <a:gd name="connsiteX5" fmla="*/ 6806 w 1318174"/>
                <a:gd name="connsiteY5" fmla="*/ 3207670 h 3207670"/>
                <a:gd name="connsiteX6" fmla="*/ 6806 w 1318174"/>
                <a:gd name="connsiteY6" fmla="*/ 3207670 h 3207670"/>
                <a:gd name="connsiteX7" fmla="*/ 6806 w 1318174"/>
                <a:gd name="connsiteY7" fmla="*/ 858562 h 3207670"/>
                <a:gd name="connsiteX8" fmla="*/ 380199 w 1318174"/>
                <a:gd name="connsiteY8" fmla="*/ 211 h 3207670"/>
                <a:gd name="connsiteX0" fmla="*/ 658146 w 1319958"/>
                <a:gd name="connsiteY0" fmla="*/ 211 h 3207670"/>
                <a:gd name="connsiteX1" fmla="*/ 1292164 w 1319958"/>
                <a:gd name="connsiteY1" fmla="*/ 547562 h 3207670"/>
                <a:gd name="connsiteX2" fmla="*/ 754433 w 1319958"/>
                <a:gd name="connsiteY2" fmla="*/ 1470157 h 3207670"/>
                <a:gd name="connsiteX3" fmla="*/ 792088 w 1319958"/>
                <a:gd name="connsiteY3" fmla="*/ 3207670 h 3207670"/>
                <a:gd name="connsiteX4" fmla="*/ 792088 w 1319958"/>
                <a:gd name="connsiteY4" fmla="*/ 3207670 h 3207670"/>
                <a:gd name="connsiteX5" fmla="*/ 0 w 1319958"/>
                <a:gd name="connsiteY5" fmla="*/ 3207670 h 3207670"/>
                <a:gd name="connsiteX6" fmla="*/ 0 w 1319958"/>
                <a:gd name="connsiteY6" fmla="*/ 3207670 h 3207670"/>
                <a:gd name="connsiteX7" fmla="*/ 0 w 1319958"/>
                <a:gd name="connsiteY7" fmla="*/ 858562 h 3207670"/>
                <a:gd name="connsiteX8" fmla="*/ 658146 w 1319958"/>
                <a:gd name="connsiteY8" fmla="*/ 211 h 3207670"/>
                <a:gd name="connsiteX0" fmla="*/ 786963 w 1326878"/>
                <a:gd name="connsiteY0" fmla="*/ 205 h 3212949"/>
                <a:gd name="connsiteX1" fmla="*/ 1292164 w 1326878"/>
                <a:gd name="connsiteY1" fmla="*/ 552841 h 3212949"/>
                <a:gd name="connsiteX2" fmla="*/ 754433 w 1326878"/>
                <a:gd name="connsiteY2" fmla="*/ 1475436 h 3212949"/>
                <a:gd name="connsiteX3" fmla="*/ 792088 w 1326878"/>
                <a:gd name="connsiteY3" fmla="*/ 3212949 h 3212949"/>
                <a:gd name="connsiteX4" fmla="*/ 792088 w 1326878"/>
                <a:gd name="connsiteY4" fmla="*/ 3212949 h 3212949"/>
                <a:gd name="connsiteX5" fmla="*/ 0 w 1326878"/>
                <a:gd name="connsiteY5" fmla="*/ 3212949 h 3212949"/>
                <a:gd name="connsiteX6" fmla="*/ 0 w 1326878"/>
                <a:gd name="connsiteY6" fmla="*/ 3212949 h 3212949"/>
                <a:gd name="connsiteX7" fmla="*/ 0 w 1326878"/>
                <a:gd name="connsiteY7" fmla="*/ 863841 h 3212949"/>
                <a:gd name="connsiteX8" fmla="*/ 786963 w 1326878"/>
                <a:gd name="connsiteY8" fmla="*/ 205 h 3212949"/>
                <a:gd name="connsiteX0" fmla="*/ 786963 w 1279105"/>
                <a:gd name="connsiteY0" fmla="*/ 234 h 3212978"/>
                <a:gd name="connsiteX1" fmla="*/ 1240608 w 1279105"/>
                <a:gd name="connsiteY1" fmla="*/ 522725 h 3212978"/>
                <a:gd name="connsiteX2" fmla="*/ 754433 w 1279105"/>
                <a:gd name="connsiteY2" fmla="*/ 1475465 h 3212978"/>
                <a:gd name="connsiteX3" fmla="*/ 792088 w 1279105"/>
                <a:gd name="connsiteY3" fmla="*/ 3212978 h 3212978"/>
                <a:gd name="connsiteX4" fmla="*/ 792088 w 1279105"/>
                <a:gd name="connsiteY4" fmla="*/ 3212978 h 3212978"/>
                <a:gd name="connsiteX5" fmla="*/ 0 w 1279105"/>
                <a:gd name="connsiteY5" fmla="*/ 3212978 h 3212978"/>
                <a:gd name="connsiteX6" fmla="*/ 0 w 1279105"/>
                <a:gd name="connsiteY6" fmla="*/ 3212978 h 3212978"/>
                <a:gd name="connsiteX7" fmla="*/ 0 w 1279105"/>
                <a:gd name="connsiteY7" fmla="*/ 863870 h 3212978"/>
                <a:gd name="connsiteX8" fmla="*/ 786963 w 1279105"/>
                <a:gd name="connsiteY8" fmla="*/ 234 h 3212978"/>
                <a:gd name="connsiteX0" fmla="*/ 786963 w 1232192"/>
                <a:gd name="connsiteY0" fmla="*/ 272 h 3213016"/>
                <a:gd name="connsiteX1" fmla="*/ 1189052 w 1232192"/>
                <a:gd name="connsiteY1" fmla="*/ 492618 h 3213016"/>
                <a:gd name="connsiteX2" fmla="*/ 754433 w 1232192"/>
                <a:gd name="connsiteY2" fmla="*/ 1475503 h 3213016"/>
                <a:gd name="connsiteX3" fmla="*/ 792088 w 1232192"/>
                <a:gd name="connsiteY3" fmla="*/ 3213016 h 3213016"/>
                <a:gd name="connsiteX4" fmla="*/ 792088 w 1232192"/>
                <a:gd name="connsiteY4" fmla="*/ 3213016 h 3213016"/>
                <a:gd name="connsiteX5" fmla="*/ 0 w 1232192"/>
                <a:gd name="connsiteY5" fmla="*/ 3213016 h 3213016"/>
                <a:gd name="connsiteX6" fmla="*/ 0 w 1232192"/>
                <a:gd name="connsiteY6" fmla="*/ 3213016 h 3213016"/>
                <a:gd name="connsiteX7" fmla="*/ 0 w 1232192"/>
                <a:gd name="connsiteY7" fmla="*/ 863908 h 3213016"/>
                <a:gd name="connsiteX8" fmla="*/ 786963 w 1232192"/>
                <a:gd name="connsiteY8" fmla="*/ 272 h 3213016"/>
                <a:gd name="connsiteX0" fmla="*/ 883632 w 1244333"/>
                <a:gd name="connsiteY0" fmla="*/ 288 h 3202984"/>
                <a:gd name="connsiteX1" fmla="*/ 1189052 w 1244333"/>
                <a:gd name="connsiteY1" fmla="*/ 482586 h 3202984"/>
                <a:gd name="connsiteX2" fmla="*/ 754433 w 1244333"/>
                <a:gd name="connsiteY2" fmla="*/ 1465471 h 3202984"/>
                <a:gd name="connsiteX3" fmla="*/ 792088 w 1244333"/>
                <a:gd name="connsiteY3" fmla="*/ 3202984 h 3202984"/>
                <a:gd name="connsiteX4" fmla="*/ 792088 w 1244333"/>
                <a:gd name="connsiteY4" fmla="*/ 3202984 h 3202984"/>
                <a:gd name="connsiteX5" fmla="*/ 0 w 1244333"/>
                <a:gd name="connsiteY5" fmla="*/ 3202984 h 3202984"/>
                <a:gd name="connsiteX6" fmla="*/ 0 w 1244333"/>
                <a:gd name="connsiteY6" fmla="*/ 3202984 h 3202984"/>
                <a:gd name="connsiteX7" fmla="*/ 0 w 1244333"/>
                <a:gd name="connsiteY7" fmla="*/ 853876 h 3202984"/>
                <a:gd name="connsiteX8" fmla="*/ 883632 w 1244333"/>
                <a:gd name="connsiteY8" fmla="*/ 288 h 3202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4333" h="3202984">
                  <a:moveTo>
                    <a:pt x="883632" y="288"/>
                  </a:moveTo>
                  <a:cubicBezTo>
                    <a:pt x="1159064" y="-7889"/>
                    <a:pt x="1341397" y="158219"/>
                    <a:pt x="1189052" y="482586"/>
                  </a:cubicBezTo>
                  <a:cubicBezTo>
                    <a:pt x="975620" y="911727"/>
                    <a:pt x="739017" y="984814"/>
                    <a:pt x="754433" y="1465471"/>
                  </a:cubicBezTo>
                  <a:cubicBezTo>
                    <a:pt x="763047" y="1992441"/>
                    <a:pt x="773014" y="2384949"/>
                    <a:pt x="792088" y="3202984"/>
                  </a:cubicBezTo>
                  <a:lnTo>
                    <a:pt x="792088" y="3202984"/>
                  </a:lnTo>
                  <a:lnTo>
                    <a:pt x="0" y="3202984"/>
                  </a:lnTo>
                  <a:lnTo>
                    <a:pt x="0" y="3202984"/>
                  </a:lnTo>
                  <a:lnTo>
                    <a:pt x="0" y="853876"/>
                  </a:lnTo>
                  <a:cubicBezTo>
                    <a:pt x="19874" y="235997"/>
                    <a:pt x="377849" y="5161"/>
                    <a:pt x="883632" y="28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26" dirty="0">
                <a:latin typeface="PT Serif" panose="020A0603040505020204" pitchFamily="18" charset="-52"/>
              </a:endParaRPr>
            </a:p>
          </p:txBody>
        </p:sp>
        <p:sp>
          <p:nvSpPr>
            <p:cNvPr id="23" name="Round Same Side Corner Rectangle 8">
              <a:extLst>
                <a:ext uri="{FF2B5EF4-FFF2-40B4-BE49-F238E27FC236}">
                  <a16:creationId xmlns:a16="http://schemas.microsoft.com/office/drawing/2014/main" id="{D75C0177-D804-44A3-876E-D99A6C1DE3BD}"/>
                </a:ext>
              </a:extLst>
            </p:cNvPr>
            <p:cNvSpPr/>
            <p:nvPr/>
          </p:nvSpPr>
          <p:spPr>
            <a:xfrm rot="10800000">
              <a:off x="4958576" y="2197645"/>
              <a:ext cx="1601768" cy="3212297"/>
            </a:xfrm>
            <a:custGeom>
              <a:avLst/>
              <a:gdLst>
                <a:gd name="connsiteX0" fmla="*/ 306000 w 612000"/>
                <a:gd name="connsiteY0" fmla="*/ 0 h 2817001"/>
                <a:gd name="connsiteX1" fmla="*/ 306000 w 612000"/>
                <a:gd name="connsiteY1" fmla="*/ 0 h 2817001"/>
                <a:gd name="connsiteX2" fmla="*/ 612000 w 612000"/>
                <a:gd name="connsiteY2" fmla="*/ 306000 h 2817001"/>
                <a:gd name="connsiteX3" fmla="*/ 612000 w 612000"/>
                <a:gd name="connsiteY3" fmla="*/ 2817001 h 2817001"/>
                <a:gd name="connsiteX4" fmla="*/ 612000 w 612000"/>
                <a:gd name="connsiteY4" fmla="*/ 2817001 h 2817001"/>
                <a:gd name="connsiteX5" fmla="*/ 0 w 612000"/>
                <a:gd name="connsiteY5" fmla="*/ 2817001 h 2817001"/>
                <a:gd name="connsiteX6" fmla="*/ 0 w 612000"/>
                <a:gd name="connsiteY6" fmla="*/ 2817001 h 2817001"/>
                <a:gd name="connsiteX7" fmla="*/ 0 w 612000"/>
                <a:gd name="connsiteY7" fmla="*/ 306000 h 2817001"/>
                <a:gd name="connsiteX8" fmla="*/ 306000 w 612000"/>
                <a:gd name="connsiteY8" fmla="*/ 0 h 2817001"/>
                <a:gd name="connsiteX0" fmla="*/ 25563 w 1192801"/>
                <a:gd name="connsiteY0" fmla="*/ 0 h 3231671"/>
                <a:gd name="connsiteX1" fmla="*/ 886801 w 1192801"/>
                <a:gd name="connsiteY1" fmla="*/ 414670 h 3231671"/>
                <a:gd name="connsiteX2" fmla="*/ 1192801 w 1192801"/>
                <a:gd name="connsiteY2" fmla="*/ 720670 h 3231671"/>
                <a:gd name="connsiteX3" fmla="*/ 1192801 w 1192801"/>
                <a:gd name="connsiteY3" fmla="*/ 3231671 h 3231671"/>
                <a:gd name="connsiteX4" fmla="*/ 1192801 w 1192801"/>
                <a:gd name="connsiteY4" fmla="*/ 3231671 h 3231671"/>
                <a:gd name="connsiteX5" fmla="*/ 580801 w 1192801"/>
                <a:gd name="connsiteY5" fmla="*/ 3231671 h 3231671"/>
                <a:gd name="connsiteX6" fmla="*/ 580801 w 1192801"/>
                <a:gd name="connsiteY6" fmla="*/ 3231671 h 3231671"/>
                <a:gd name="connsiteX7" fmla="*/ 580801 w 1192801"/>
                <a:gd name="connsiteY7" fmla="*/ 720670 h 3231671"/>
                <a:gd name="connsiteX8" fmla="*/ 25563 w 1192801"/>
                <a:gd name="connsiteY8" fmla="*/ 0 h 3231671"/>
                <a:gd name="connsiteX0" fmla="*/ 25563 w 1192801"/>
                <a:gd name="connsiteY0" fmla="*/ 0 h 3231671"/>
                <a:gd name="connsiteX1" fmla="*/ 1192801 w 1192801"/>
                <a:gd name="connsiteY1" fmla="*/ 720670 h 3231671"/>
                <a:gd name="connsiteX2" fmla="*/ 1192801 w 1192801"/>
                <a:gd name="connsiteY2" fmla="*/ 3231671 h 3231671"/>
                <a:gd name="connsiteX3" fmla="*/ 1192801 w 1192801"/>
                <a:gd name="connsiteY3" fmla="*/ 3231671 h 3231671"/>
                <a:gd name="connsiteX4" fmla="*/ 580801 w 1192801"/>
                <a:gd name="connsiteY4" fmla="*/ 3231671 h 3231671"/>
                <a:gd name="connsiteX5" fmla="*/ 580801 w 1192801"/>
                <a:gd name="connsiteY5" fmla="*/ 3231671 h 3231671"/>
                <a:gd name="connsiteX6" fmla="*/ 580801 w 1192801"/>
                <a:gd name="connsiteY6" fmla="*/ 720670 h 3231671"/>
                <a:gd name="connsiteX7" fmla="*/ 25563 w 1192801"/>
                <a:gd name="connsiteY7" fmla="*/ 0 h 3231671"/>
                <a:gd name="connsiteX0" fmla="*/ 30147 w 1197385"/>
                <a:gd name="connsiteY0" fmla="*/ 0 h 3231671"/>
                <a:gd name="connsiteX1" fmla="*/ 1197385 w 1197385"/>
                <a:gd name="connsiteY1" fmla="*/ 720670 h 3231671"/>
                <a:gd name="connsiteX2" fmla="*/ 1197385 w 1197385"/>
                <a:gd name="connsiteY2" fmla="*/ 3231671 h 3231671"/>
                <a:gd name="connsiteX3" fmla="*/ 1197385 w 1197385"/>
                <a:gd name="connsiteY3" fmla="*/ 3231671 h 3231671"/>
                <a:gd name="connsiteX4" fmla="*/ 585385 w 1197385"/>
                <a:gd name="connsiteY4" fmla="*/ 3231671 h 3231671"/>
                <a:gd name="connsiteX5" fmla="*/ 585385 w 1197385"/>
                <a:gd name="connsiteY5" fmla="*/ 3231671 h 3231671"/>
                <a:gd name="connsiteX6" fmla="*/ 457794 w 1197385"/>
                <a:gd name="connsiteY6" fmla="*/ 1018382 h 3231671"/>
                <a:gd name="connsiteX7" fmla="*/ 30147 w 1197385"/>
                <a:gd name="connsiteY7" fmla="*/ 0 h 3231671"/>
                <a:gd name="connsiteX0" fmla="*/ 311465 w 1478703"/>
                <a:gd name="connsiteY0" fmla="*/ 1443 h 3233114"/>
                <a:gd name="connsiteX1" fmla="*/ 1478703 w 1478703"/>
                <a:gd name="connsiteY1" fmla="*/ 722113 h 3233114"/>
                <a:gd name="connsiteX2" fmla="*/ 1478703 w 1478703"/>
                <a:gd name="connsiteY2" fmla="*/ 3233114 h 3233114"/>
                <a:gd name="connsiteX3" fmla="*/ 1478703 w 1478703"/>
                <a:gd name="connsiteY3" fmla="*/ 3233114 h 3233114"/>
                <a:gd name="connsiteX4" fmla="*/ 866703 w 1478703"/>
                <a:gd name="connsiteY4" fmla="*/ 3233114 h 3233114"/>
                <a:gd name="connsiteX5" fmla="*/ 866703 w 1478703"/>
                <a:gd name="connsiteY5" fmla="*/ 3233114 h 3233114"/>
                <a:gd name="connsiteX6" fmla="*/ 739112 w 1478703"/>
                <a:gd name="connsiteY6" fmla="*/ 1019825 h 3233114"/>
                <a:gd name="connsiteX7" fmla="*/ 15213 w 1478703"/>
                <a:gd name="connsiteY7" fmla="*/ 1379751 h 3233114"/>
                <a:gd name="connsiteX8" fmla="*/ 311465 w 1478703"/>
                <a:gd name="connsiteY8" fmla="*/ 1443 h 3233114"/>
                <a:gd name="connsiteX0" fmla="*/ 188447 w 1355685"/>
                <a:gd name="connsiteY0" fmla="*/ 1409 h 3233080"/>
                <a:gd name="connsiteX1" fmla="*/ 1355685 w 1355685"/>
                <a:gd name="connsiteY1" fmla="*/ 722079 h 3233080"/>
                <a:gd name="connsiteX2" fmla="*/ 1355685 w 1355685"/>
                <a:gd name="connsiteY2" fmla="*/ 3233080 h 3233080"/>
                <a:gd name="connsiteX3" fmla="*/ 1355685 w 1355685"/>
                <a:gd name="connsiteY3" fmla="*/ 3233080 h 3233080"/>
                <a:gd name="connsiteX4" fmla="*/ 743685 w 1355685"/>
                <a:gd name="connsiteY4" fmla="*/ 3233080 h 3233080"/>
                <a:gd name="connsiteX5" fmla="*/ 743685 w 1355685"/>
                <a:gd name="connsiteY5" fmla="*/ 3233080 h 3233080"/>
                <a:gd name="connsiteX6" fmla="*/ 616094 w 1355685"/>
                <a:gd name="connsiteY6" fmla="*/ 1019791 h 3233080"/>
                <a:gd name="connsiteX7" fmla="*/ 30418 w 1355685"/>
                <a:gd name="connsiteY7" fmla="*/ 1411615 h 3233080"/>
                <a:gd name="connsiteX8" fmla="*/ 188447 w 1355685"/>
                <a:gd name="connsiteY8" fmla="*/ 1409 h 3233080"/>
                <a:gd name="connsiteX0" fmla="*/ 405131 w 1572369"/>
                <a:gd name="connsiteY0" fmla="*/ 1994 h 3233665"/>
                <a:gd name="connsiteX1" fmla="*/ 1572369 w 1572369"/>
                <a:gd name="connsiteY1" fmla="*/ 722664 h 3233665"/>
                <a:gd name="connsiteX2" fmla="*/ 1572369 w 1572369"/>
                <a:gd name="connsiteY2" fmla="*/ 3233665 h 3233665"/>
                <a:gd name="connsiteX3" fmla="*/ 1572369 w 1572369"/>
                <a:gd name="connsiteY3" fmla="*/ 3233665 h 3233665"/>
                <a:gd name="connsiteX4" fmla="*/ 960369 w 1572369"/>
                <a:gd name="connsiteY4" fmla="*/ 3233665 h 3233665"/>
                <a:gd name="connsiteX5" fmla="*/ 960369 w 1572369"/>
                <a:gd name="connsiteY5" fmla="*/ 3233665 h 3233665"/>
                <a:gd name="connsiteX6" fmla="*/ 832778 w 1572369"/>
                <a:gd name="connsiteY6" fmla="*/ 1020376 h 3233665"/>
                <a:gd name="connsiteX7" fmla="*/ 247102 w 1572369"/>
                <a:gd name="connsiteY7" fmla="*/ 1412200 h 3233665"/>
                <a:gd name="connsiteX8" fmla="*/ 405131 w 1572369"/>
                <a:gd name="connsiteY8" fmla="*/ 1994 h 3233665"/>
                <a:gd name="connsiteX0" fmla="*/ 405131 w 1572369"/>
                <a:gd name="connsiteY0" fmla="*/ 1994 h 3233665"/>
                <a:gd name="connsiteX1" fmla="*/ 1572369 w 1572369"/>
                <a:gd name="connsiteY1" fmla="*/ 722664 h 3233665"/>
                <a:gd name="connsiteX2" fmla="*/ 1572369 w 1572369"/>
                <a:gd name="connsiteY2" fmla="*/ 3233665 h 3233665"/>
                <a:gd name="connsiteX3" fmla="*/ 1572369 w 1572369"/>
                <a:gd name="connsiteY3" fmla="*/ 3233665 h 3233665"/>
                <a:gd name="connsiteX4" fmla="*/ 960369 w 1572369"/>
                <a:gd name="connsiteY4" fmla="*/ 3233665 h 3233665"/>
                <a:gd name="connsiteX5" fmla="*/ 960369 w 1572369"/>
                <a:gd name="connsiteY5" fmla="*/ 3233665 h 3233665"/>
                <a:gd name="connsiteX6" fmla="*/ 832778 w 1572369"/>
                <a:gd name="connsiteY6" fmla="*/ 1020376 h 3233665"/>
                <a:gd name="connsiteX7" fmla="*/ 247102 w 1572369"/>
                <a:gd name="connsiteY7" fmla="*/ 1412200 h 3233665"/>
                <a:gd name="connsiteX8" fmla="*/ 405131 w 1572369"/>
                <a:gd name="connsiteY8" fmla="*/ 1994 h 3233665"/>
                <a:gd name="connsiteX0" fmla="*/ 405131 w 1572369"/>
                <a:gd name="connsiteY0" fmla="*/ 1994 h 3233665"/>
                <a:gd name="connsiteX1" fmla="*/ 1572369 w 1572369"/>
                <a:gd name="connsiteY1" fmla="*/ 722664 h 3233665"/>
                <a:gd name="connsiteX2" fmla="*/ 1572369 w 1572369"/>
                <a:gd name="connsiteY2" fmla="*/ 3233665 h 3233665"/>
                <a:gd name="connsiteX3" fmla="*/ 1572369 w 1572369"/>
                <a:gd name="connsiteY3" fmla="*/ 3233665 h 3233665"/>
                <a:gd name="connsiteX4" fmla="*/ 960369 w 1572369"/>
                <a:gd name="connsiteY4" fmla="*/ 3233665 h 3233665"/>
                <a:gd name="connsiteX5" fmla="*/ 960369 w 1572369"/>
                <a:gd name="connsiteY5" fmla="*/ 3233665 h 3233665"/>
                <a:gd name="connsiteX6" fmla="*/ 832778 w 1572369"/>
                <a:gd name="connsiteY6" fmla="*/ 1020376 h 3233665"/>
                <a:gd name="connsiteX7" fmla="*/ 247102 w 1572369"/>
                <a:gd name="connsiteY7" fmla="*/ 1412200 h 3233665"/>
                <a:gd name="connsiteX8" fmla="*/ 405131 w 1572369"/>
                <a:gd name="connsiteY8" fmla="*/ 1994 h 3233665"/>
                <a:gd name="connsiteX0" fmla="*/ 405131 w 1572369"/>
                <a:gd name="connsiteY0" fmla="*/ 1994 h 3233665"/>
                <a:gd name="connsiteX1" fmla="*/ 1572369 w 1572369"/>
                <a:gd name="connsiteY1" fmla="*/ 722664 h 3233665"/>
                <a:gd name="connsiteX2" fmla="*/ 1572369 w 1572369"/>
                <a:gd name="connsiteY2" fmla="*/ 3233665 h 3233665"/>
                <a:gd name="connsiteX3" fmla="*/ 1572369 w 1572369"/>
                <a:gd name="connsiteY3" fmla="*/ 3233665 h 3233665"/>
                <a:gd name="connsiteX4" fmla="*/ 960369 w 1572369"/>
                <a:gd name="connsiteY4" fmla="*/ 3233665 h 3233665"/>
                <a:gd name="connsiteX5" fmla="*/ 960369 w 1572369"/>
                <a:gd name="connsiteY5" fmla="*/ 3233665 h 3233665"/>
                <a:gd name="connsiteX6" fmla="*/ 832778 w 1572369"/>
                <a:gd name="connsiteY6" fmla="*/ 1020376 h 3233665"/>
                <a:gd name="connsiteX7" fmla="*/ 247102 w 1572369"/>
                <a:gd name="connsiteY7" fmla="*/ 1412200 h 3233665"/>
                <a:gd name="connsiteX8" fmla="*/ 405131 w 1572369"/>
                <a:gd name="connsiteY8" fmla="*/ 1994 h 3233665"/>
                <a:gd name="connsiteX0" fmla="*/ 405131 w 1572369"/>
                <a:gd name="connsiteY0" fmla="*/ 1994 h 3233665"/>
                <a:gd name="connsiteX1" fmla="*/ 1572369 w 1572369"/>
                <a:gd name="connsiteY1" fmla="*/ 722664 h 3233665"/>
                <a:gd name="connsiteX2" fmla="*/ 1572369 w 1572369"/>
                <a:gd name="connsiteY2" fmla="*/ 3233665 h 3233665"/>
                <a:gd name="connsiteX3" fmla="*/ 1572369 w 1572369"/>
                <a:gd name="connsiteY3" fmla="*/ 3233665 h 3233665"/>
                <a:gd name="connsiteX4" fmla="*/ 960369 w 1572369"/>
                <a:gd name="connsiteY4" fmla="*/ 3233665 h 3233665"/>
                <a:gd name="connsiteX5" fmla="*/ 960369 w 1572369"/>
                <a:gd name="connsiteY5" fmla="*/ 3233665 h 3233665"/>
                <a:gd name="connsiteX6" fmla="*/ 832778 w 1572369"/>
                <a:gd name="connsiteY6" fmla="*/ 1020376 h 3233665"/>
                <a:gd name="connsiteX7" fmla="*/ 247102 w 1572369"/>
                <a:gd name="connsiteY7" fmla="*/ 1412200 h 3233665"/>
                <a:gd name="connsiteX8" fmla="*/ 405131 w 1572369"/>
                <a:gd name="connsiteY8" fmla="*/ 1994 h 3233665"/>
                <a:gd name="connsiteX0" fmla="*/ 405131 w 1572369"/>
                <a:gd name="connsiteY0" fmla="*/ 1994 h 3233665"/>
                <a:gd name="connsiteX1" fmla="*/ 1476676 w 1572369"/>
                <a:gd name="connsiteY1" fmla="*/ 935315 h 3233665"/>
                <a:gd name="connsiteX2" fmla="*/ 1572369 w 1572369"/>
                <a:gd name="connsiteY2" fmla="*/ 3233665 h 3233665"/>
                <a:gd name="connsiteX3" fmla="*/ 1572369 w 1572369"/>
                <a:gd name="connsiteY3" fmla="*/ 3233665 h 3233665"/>
                <a:gd name="connsiteX4" fmla="*/ 960369 w 1572369"/>
                <a:gd name="connsiteY4" fmla="*/ 3233665 h 3233665"/>
                <a:gd name="connsiteX5" fmla="*/ 960369 w 1572369"/>
                <a:gd name="connsiteY5" fmla="*/ 3233665 h 3233665"/>
                <a:gd name="connsiteX6" fmla="*/ 832778 w 1572369"/>
                <a:gd name="connsiteY6" fmla="*/ 1020376 h 3233665"/>
                <a:gd name="connsiteX7" fmla="*/ 247102 w 1572369"/>
                <a:gd name="connsiteY7" fmla="*/ 1412200 h 3233665"/>
                <a:gd name="connsiteX8" fmla="*/ 405131 w 1572369"/>
                <a:gd name="connsiteY8" fmla="*/ 1994 h 3233665"/>
                <a:gd name="connsiteX0" fmla="*/ 405131 w 1572369"/>
                <a:gd name="connsiteY0" fmla="*/ 1994 h 3233665"/>
                <a:gd name="connsiteX1" fmla="*/ 1476676 w 1572369"/>
                <a:gd name="connsiteY1" fmla="*/ 935315 h 3233665"/>
                <a:gd name="connsiteX2" fmla="*/ 1572369 w 1572369"/>
                <a:gd name="connsiteY2" fmla="*/ 3233665 h 3233665"/>
                <a:gd name="connsiteX3" fmla="*/ 1572369 w 1572369"/>
                <a:gd name="connsiteY3" fmla="*/ 3233665 h 3233665"/>
                <a:gd name="connsiteX4" fmla="*/ 960369 w 1572369"/>
                <a:gd name="connsiteY4" fmla="*/ 3233665 h 3233665"/>
                <a:gd name="connsiteX5" fmla="*/ 960369 w 1572369"/>
                <a:gd name="connsiteY5" fmla="*/ 3233665 h 3233665"/>
                <a:gd name="connsiteX6" fmla="*/ 832778 w 1572369"/>
                <a:gd name="connsiteY6" fmla="*/ 1020376 h 3233665"/>
                <a:gd name="connsiteX7" fmla="*/ 247102 w 1572369"/>
                <a:gd name="connsiteY7" fmla="*/ 1412200 h 3233665"/>
                <a:gd name="connsiteX8" fmla="*/ 405131 w 1572369"/>
                <a:gd name="connsiteY8" fmla="*/ 1994 h 3233665"/>
                <a:gd name="connsiteX0" fmla="*/ 454087 w 1557530"/>
                <a:gd name="connsiteY0" fmla="*/ 2221 h 3138199"/>
                <a:gd name="connsiteX1" fmla="*/ 1461837 w 1557530"/>
                <a:gd name="connsiteY1" fmla="*/ 839849 h 3138199"/>
                <a:gd name="connsiteX2" fmla="*/ 1557530 w 1557530"/>
                <a:gd name="connsiteY2" fmla="*/ 3138199 h 3138199"/>
                <a:gd name="connsiteX3" fmla="*/ 1557530 w 1557530"/>
                <a:gd name="connsiteY3" fmla="*/ 3138199 h 3138199"/>
                <a:gd name="connsiteX4" fmla="*/ 945530 w 1557530"/>
                <a:gd name="connsiteY4" fmla="*/ 3138199 h 3138199"/>
                <a:gd name="connsiteX5" fmla="*/ 945530 w 1557530"/>
                <a:gd name="connsiteY5" fmla="*/ 3138199 h 3138199"/>
                <a:gd name="connsiteX6" fmla="*/ 817939 w 1557530"/>
                <a:gd name="connsiteY6" fmla="*/ 924910 h 3138199"/>
                <a:gd name="connsiteX7" fmla="*/ 232263 w 1557530"/>
                <a:gd name="connsiteY7" fmla="*/ 1316734 h 3138199"/>
                <a:gd name="connsiteX8" fmla="*/ 454087 w 1557530"/>
                <a:gd name="connsiteY8" fmla="*/ 2221 h 3138199"/>
                <a:gd name="connsiteX0" fmla="*/ 458217 w 1561660"/>
                <a:gd name="connsiteY0" fmla="*/ 54 h 3136032"/>
                <a:gd name="connsiteX1" fmla="*/ 1465967 w 1561660"/>
                <a:gd name="connsiteY1" fmla="*/ 837682 h 3136032"/>
                <a:gd name="connsiteX2" fmla="*/ 1561660 w 1561660"/>
                <a:gd name="connsiteY2" fmla="*/ 3136032 h 3136032"/>
                <a:gd name="connsiteX3" fmla="*/ 1561660 w 1561660"/>
                <a:gd name="connsiteY3" fmla="*/ 3136032 h 3136032"/>
                <a:gd name="connsiteX4" fmla="*/ 949660 w 1561660"/>
                <a:gd name="connsiteY4" fmla="*/ 3136032 h 3136032"/>
                <a:gd name="connsiteX5" fmla="*/ 949660 w 1561660"/>
                <a:gd name="connsiteY5" fmla="*/ 3136032 h 3136032"/>
                <a:gd name="connsiteX6" fmla="*/ 822069 w 1561660"/>
                <a:gd name="connsiteY6" fmla="*/ 922743 h 3136032"/>
                <a:gd name="connsiteX7" fmla="*/ 236393 w 1561660"/>
                <a:gd name="connsiteY7" fmla="*/ 1314567 h 3136032"/>
                <a:gd name="connsiteX8" fmla="*/ 458217 w 1561660"/>
                <a:gd name="connsiteY8" fmla="*/ 54 h 3136032"/>
                <a:gd name="connsiteX0" fmla="*/ 458217 w 1561660"/>
                <a:gd name="connsiteY0" fmla="*/ 53790 h 3189768"/>
                <a:gd name="connsiteX1" fmla="*/ 1465967 w 1561660"/>
                <a:gd name="connsiteY1" fmla="*/ 891418 h 3189768"/>
                <a:gd name="connsiteX2" fmla="*/ 1561660 w 1561660"/>
                <a:gd name="connsiteY2" fmla="*/ 3189768 h 3189768"/>
                <a:gd name="connsiteX3" fmla="*/ 1561660 w 1561660"/>
                <a:gd name="connsiteY3" fmla="*/ 3189768 h 3189768"/>
                <a:gd name="connsiteX4" fmla="*/ 949660 w 1561660"/>
                <a:gd name="connsiteY4" fmla="*/ 3189768 h 3189768"/>
                <a:gd name="connsiteX5" fmla="*/ 949660 w 1561660"/>
                <a:gd name="connsiteY5" fmla="*/ 3189768 h 3189768"/>
                <a:gd name="connsiteX6" fmla="*/ 822069 w 1561660"/>
                <a:gd name="connsiteY6" fmla="*/ 976479 h 3189768"/>
                <a:gd name="connsiteX7" fmla="*/ 236393 w 1561660"/>
                <a:gd name="connsiteY7" fmla="*/ 1368303 h 3189768"/>
                <a:gd name="connsiteX8" fmla="*/ 458217 w 1561660"/>
                <a:gd name="connsiteY8" fmla="*/ 53790 h 3189768"/>
                <a:gd name="connsiteX0" fmla="*/ 473561 w 1577004"/>
                <a:gd name="connsiteY0" fmla="*/ 53790 h 3189768"/>
                <a:gd name="connsiteX1" fmla="*/ 1481311 w 1577004"/>
                <a:gd name="connsiteY1" fmla="*/ 891418 h 3189768"/>
                <a:gd name="connsiteX2" fmla="*/ 1577004 w 1577004"/>
                <a:gd name="connsiteY2" fmla="*/ 3189768 h 3189768"/>
                <a:gd name="connsiteX3" fmla="*/ 1577004 w 1577004"/>
                <a:gd name="connsiteY3" fmla="*/ 3189768 h 3189768"/>
                <a:gd name="connsiteX4" fmla="*/ 965004 w 1577004"/>
                <a:gd name="connsiteY4" fmla="*/ 3189768 h 3189768"/>
                <a:gd name="connsiteX5" fmla="*/ 965004 w 1577004"/>
                <a:gd name="connsiteY5" fmla="*/ 3189768 h 3189768"/>
                <a:gd name="connsiteX6" fmla="*/ 837413 w 1577004"/>
                <a:gd name="connsiteY6" fmla="*/ 976479 h 3189768"/>
                <a:gd name="connsiteX7" fmla="*/ 251737 w 1577004"/>
                <a:gd name="connsiteY7" fmla="*/ 1368303 h 3189768"/>
                <a:gd name="connsiteX8" fmla="*/ 473561 w 1577004"/>
                <a:gd name="connsiteY8" fmla="*/ 53790 h 3189768"/>
                <a:gd name="connsiteX0" fmla="*/ 473561 w 1577004"/>
                <a:gd name="connsiteY0" fmla="*/ 46232 h 3182210"/>
                <a:gd name="connsiteX1" fmla="*/ 1481311 w 1577004"/>
                <a:gd name="connsiteY1" fmla="*/ 883860 h 3182210"/>
                <a:gd name="connsiteX2" fmla="*/ 1577004 w 1577004"/>
                <a:gd name="connsiteY2" fmla="*/ 3182210 h 3182210"/>
                <a:gd name="connsiteX3" fmla="*/ 1577004 w 1577004"/>
                <a:gd name="connsiteY3" fmla="*/ 3182210 h 3182210"/>
                <a:gd name="connsiteX4" fmla="*/ 965004 w 1577004"/>
                <a:gd name="connsiteY4" fmla="*/ 3182210 h 3182210"/>
                <a:gd name="connsiteX5" fmla="*/ 965004 w 1577004"/>
                <a:gd name="connsiteY5" fmla="*/ 3182210 h 3182210"/>
                <a:gd name="connsiteX6" fmla="*/ 837413 w 1577004"/>
                <a:gd name="connsiteY6" fmla="*/ 968921 h 3182210"/>
                <a:gd name="connsiteX7" fmla="*/ 251737 w 1577004"/>
                <a:gd name="connsiteY7" fmla="*/ 1360745 h 3182210"/>
                <a:gd name="connsiteX8" fmla="*/ 473561 w 1577004"/>
                <a:gd name="connsiteY8" fmla="*/ 46232 h 3182210"/>
                <a:gd name="connsiteX0" fmla="*/ 473561 w 1577004"/>
                <a:gd name="connsiteY0" fmla="*/ 77283 h 3213261"/>
                <a:gd name="connsiteX1" fmla="*/ 1336258 w 1577004"/>
                <a:gd name="connsiteY1" fmla="*/ 232848 h 3213261"/>
                <a:gd name="connsiteX2" fmla="*/ 1481311 w 1577004"/>
                <a:gd name="connsiteY2" fmla="*/ 914911 h 3213261"/>
                <a:gd name="connsiteX3" fmla="*/ 1577004 w 1577004"/>
                <a:gd name="connsiteY3" fmla="*/ 3213261 h 3213261"/>
                <a:gd name="connsiteX4" fmla="*/ 1577004 w 1577004"/>
                <a:gd name="connsiteY4" fmla="*/ 3213261 h 3213261"/>
                <a:gd name="connsiteX5" fmla="*/ 965004 w 1577004"/>
                <a:gd name="connsiteY5" fmla="*/ 3213261 h 3213261"/>
                <a:gd name="connsiteX6" fmla="*/ 965004 w 1577004"/>
                <a:gd name="connsiteY6" fmla="*/ 3213261 h 3213261"/>
                <a:gd name="connsiteX7" fmla="*/ 837413 w 1577004"/>
                <a:gd name="connsiteY7" fmla="*/ 999972 h 3213261"/>
                <a:gd name="connsiteX8" fmla="*/ 251737 w 1577004"/>
                <a:gd name="connsiteY8" fmla="*/ 1391796 h 3213261"/>
                <a:gd name="connsiteX9" fmla="*/ 473561 w 1577004"/>
                <a:gd name="connsiteY9" fmla="*/ 77283 h 3213261"/>
                <a:gd name="connsiteX0" fmla="*/ 473561 w 1577004"/>
                <a:gd name="connsiteY0" fmla="*/ 75189 h 3211167"/>
                <a:gd name="connsiteX1" fmla="*/ 1336258 w 1577004"/>
                <a:gd name="connsiteY1" fmla="*/ 241387 h 3211167"/>
                <a:gd name="connsiteX2" fmla="*/ 1481311 w 1577004"/>
                <a:gd name="connsiteY2" fmla="*/ 912817 h 3211167"/>
                <a:gd name="connsiteX3" fmla="*/ 1577004 w 1577004"/>
                <a:gd name="connsiteY3" fmla="*/ 3211167 h 3211167"/>
                <a:gd name="connsiteX4" fmla="*/ 1577004 w 1577004"/>
                <a:gd name="connsiteY4" fmla="*/ 3211167 h 3211167"/>
                <a:gd name="connsiteX5" fmla="*/ 965004 w 1577004"/>
                <a:gd name="connsiteY5" fmla="*/ 3211167 h 3211167"/>
                <a:gd name="connsiteX6" fmla="*/ 965004 w 1577004"/>
                <a:gd name="connsiteY6" fmla="*/ 3211167 h 3211167"/>
                <a:gd name="connsiteX7" fmla="*/ 837413 w 1577004"/>
                <a:gd name="connsiteY7" fmla="*/ 997878 h 3211167"/>
                <a:gd name="connsiteX8" fmla="*/ 251737 w 1577004"/>
                <a:gd name="connsiteY8" fmla="*/ 1389702 h 3211167"/>
                <a:gd name="connsiteX9" fmla="*/ 473561 w 1577004"/>
                <a:gd name="connsiteY9" fmla="*/ 75189 h 3211167"/>
                <a:gd name="connsiteX0" fmla="*/ 473561 w 1577004"/>
                <a:gd name="connsiteY0" fmla="*/ 75189 h 3211167"/>
                <a:gd name="connsiteX1" fmla="*/ 1336258 w 1577004"/>
                <a:gd name="connsiteY1" fmla="*/ 241387 h 3211167"/>
                <a:gd name="connsiteX2" fmla="*/ 1368156 w 1577004"/>
                <a:gd name="connsiteY2" fmla="*/ 294550 h 3211167"/>
                <a:gd name="connsiteX3" fmla="*/ 1481311 w 1577004"/>
                <a:gd name="connsiteY3" fmla="*/ 912817 h 3211167"/>
                <a:gd name="connsiteX4" fmla="*/ 1577004 w 1577004"/>
                <a:gd name="connsiteY4" fmla="*/ 3211167 h 3211167"/>
                <a:gd name="connsiteX5" fmla="*/ 1577004 w 1577004"/>
                <a:gd name="connsiteY5" fmla="*/ 3211167 h 3211167"/>
                <a:gd name="connsiteX6" fmla="*/ 965004 w 1577004"/>
                <a:gd name="connsiteY6" fmla="*/ 3211167 h 3211167"/>
                <a:gd name="connsiteX7" fmla="*/ 965004 w 1577004"/>
                <a:gd name="connsiteY7" fmla="*/ 3211167 h 3211167"/>
                <a:gd name="connsiteX8" fmla="*/ 837413 w 1577004"/>
                <a:gd name="connsiteY8" fmla="*/ 997878 h 3211167"/>
                <a:gd name="connsiteX9" fmla="*/ 251737 w 1577004"/>
                <a:gd name="connsiteY9" fmla="*/ 1389702 h 3211167"/>
                <a:gd name="connsiteX10" fmla="*/ 473561 w 1577004"/>
                <a:gd name="connsiteY10" fmla="*/ 75189 h 3211167"/>
                <a:gd name="connsiteX0" fmla="*/ 473561 w 1577004"/>
                <a:gd name="connsiteY0" fmla="*/ 75189 h 3211167"/>
                <a:gd name="connsiteX1" fmla="*/ 1336258 w 1577004"/>
                <a:gd name="connsiteY1" fmla="*/ 241387 h 3211167"/>
                <a:gd name="connsiteX2" fmla="*/ 1368156 w 1577004"/>
                <a:gd name="connsiteY2" fmla="*/ 294550 h 3211167"/>
                <a:gd name="connsiteX3" fmla="*/ 1481311 w 1577004"/>
                <a:gd name="connsiteY3" fmla="*/ 912817 h 3211167"/>
                <a:gd name="connsiteX4" fmla="*/ 1577004 w 1577004"/>
                <a:gd name="connsiteY4" fmla="*/ 3211167 h 3211167"/>
                <a:gd name="connsiteX5" fmla="*/ 1577004 w 1577004"/>
                <a:gd name="connsiteY5" fmla="*/ 3211167 h 3211167"/>
                <a:gd name="connsiteX6" fmla="*/ 965004 w 1577004"/>
                <a:gd name="connsiteY6" fmla="*/ 3211167 h 3211167"/>
                <a:gd name="connsiteX7" fmla="*/ 965004 w 1577004"/>
                <a:gd name="connsiteY7" fmla="*/ 3211167 h 3211167"/>
                <a:gd name="connsiteX8" fmla="*/ 837413 w 1577004"/>
                <a:gd name="connsiteY8" fmla="*/ 997878 h 3211167"/>
                <a:gd name="connsiteX9" fmla="*/ 251737 w 1577004"/>
                <a:gd name="connsiteY9" fmla="*/ 1389702 h 3211167"/>
                <a:gd name="connsiteX10" fmla="*/ 473561 w 1577004"/>
                <a:gd name="connsiteY10" fmla="*/ 75189 h 3211167"/>
                <a:gd name="connsiteX0" fmla="*/ 473561 w 1577004"/>
                <a:gd name="connsiteY0" fmla="*/ 75189 h 3211167"/>
                <a:gd name="connsiteX1" fmla="*/ 1336258 w 1577004"/>
                <a:gd name="connsiteY1" fmla="*/ 241387 h 3211167"/>
                <a:gd name="connsiteX2" fmla="*/ 1481311 w 1577004"/>
                <a:gd name="connsiteY2" fmla="*/ 912817 h 3211167"/>
                <a:gd name="connsiteX3" fmla="*/ 1577004 w 1577004"/>
                <a:gd name="connsiteY3" fmla="*/ 3211167 h 3211167"/>
                <a:gd name="connsiteX4" fmla="*/ 1577004 w 1577004"/>
                <a:gd name="connsiteY4" fmla="*/ 3211167 h 3211167"/>
                <a:gd name="connsiteX5" fmla="*/ 965004 w 1577004"/>
                <a:gd name="connsiteY5" fmla="*/ 3211167 h 3211167"/>
                <a:gd name="connsiteX6" fmla="*/ 965004 w 1577004"/>
                <a:gd name="connsiteY6" fmla="*/ 3211167 h 3211167"/>
                <a:gd name="connsiteX7" fmla="*/ 837413 w 1577004"/>
                <a:gd name="connsiteY7" fmla="*/ 997878 h 3211167"/>
                <a:gd name="connsiteX8" fmla="*/ 251737 w 1577004"/>
                <a:gd name="connsiteY8" fmla="*/ 1389702 h 3211167"/>
                <a:gd name="connsiteX9" fmla="*/ 473561 w 1577004"/>
                <a:gd name="connsiteY9" fmla="*/ 75189 h 3211167"/>
                <a:gd name="connsiteX0" fmla="*/ 473561 w 1577004"/>
                <a:gd name="connsiteY0" fmla="*/ 75189 h 3211167"/>
                <a:gd name="connsiteX1" fmla="*/ 1336258 w 1577004"/>
                <a:gd name="connsiteY1" fmla="*/ 241387 h 3211167"/>
                <a:gd name="connsiteX2" fmla="*/ 1481311 w 1577004"/>
                <a:gd name="connsiteY2" fmla="*/ 912817 h 3211167"/>
                <a:gd name="connsiteX3" fmla="*/ 1577004 w 1577004"/>
                <a:gd name="connsiteY3" fmla="*/ 3211167 h 3211167"/>
                <a:gd name="connsiteX4" fmla="*/ 1577004 w 1577004"/>
                <a:gd name="connsiteY4" fmla="*/ 3211167 h 3211167"/>
                <a:gd name="connsiteX5" fmla="*/ 965004 w 1577004"/>
                <a:gd name="connsiteY5" fmla="*/ 3211167 h 3211167"/>
                <a:gd name="connsiteX6" fmla="*/ 965004 w 1577004"/>
                <a:gd name="connsiteY6" fmla="*/ 3211167 h 3211167"/>
                <a:gd name="connsiteX7" fmla="*/ 837413 w 1577004"/>
                <a:gd name="connsiteY7" fmla="*/ 997878 h 3211167"/>
                <a:gd name="connsiteX8" fmla="*/ 251737 w 1577004"/>
                <a:gd name="connsiteY8" fmla="*/ 1389702 h 3211167"/>
                <a:gd name="connsiteX9" fmla="*/ 473561 w 1577004"/>
                <a:gd name="connsiteY9" fmla="*/ 75189 h 3211167"/>
                <a:gd name="connsiteX0" fmla="*/ 473561 w 1577004"/>
                <a:gd name="connsiteY0" fmla="*/ 75189 h 3211167"/>
                <a:gd name="connsiteX1" fmla="*/ 1336258 w 1577004"/>
                <a:gd name="connsiteY1" fmla="*/ 241387 h 3211167"/>
                <a:gd name="connsiteX2" fmla="*/ 1481311 w 1577004"/>
                <a:gd name="connsiteY2" fmla="*/ 912817 h 3211167"/>
                <a:gd name="connsiteX3" fmla="*/ 1577004 w 1577004"/>
                <a:gd name="connsiteY3" fmla="*/ 3211167 h 3211167"/>
                <a:gd name="connsiteX4" fmla="*/ 1577004 w 1577004"/>
                <a:gd name="connsiteY4" fmla="*/ 3211167 h 3211167"/>
                <a:gd name="connsiteX5" fmla="*/ 965004 w 1577004"/>
                <a:gd name="connsiteY5" fmla="*/ 3211167 h 3211167"/>
                <a:gd name="connsiteX6" fmla="*/ 965004 w 1577004"/>
                <a:gd name="connsiteY6" fmla="*/ 3211167 h 3211167"/>
                <a:gd name="connsiteX7" fmla="*/ 837413 w 1577004"/>
                <a:gd name="connsiteY7" fmla="*/ 997878 h 3211167"/>
                <a:gd name="connsiteX8" fmla="*/ 251737 w 1577004"/>
                <a:gd name="connsiteY8" fmla="*/ 1389702 h 3211167"/>
                <a:gd name="connsiteX9" fmla="*/ 473561 w 1577004"/>
                <a:gd name="connsiteY9" fmla="*/ 75189 h 3211167"/>
                <a:gd name="connsiteX0" fmla="*/ 473561 w 1577004"/>
                <a:gd name="connsiteY0" fmla="*/ 10211 h 3146189"/>
                <a:gd name="connsiteX1" fmla="*/ 1481311 w 1577004"/>
                <a:gd name="connsiteY1" fmla="*/ 847839 h 3146189"/>
                <a:gd name="connsiteX2" fmla="*/ 1577004 w 1577004"/>
                <a:gd name="connsiteY2" fmla="*/ 3146189 h 3146189"/>
                <a:gd name="connsiteX3" fmla="*/ 1577004 w 1577004"/>
                <a:gd name="connsiteY3" fmla="*/ 3146189 h 3146189"/>
                <a:gd name="connsiteX4" fmla="*/ 965004 w 1577004"/>
                <a:gd name="connsiteY4" fmla="*/ 3146189 h 3146189"/>
                <a:gd name="connsiteX5" fmla="*/ 965004 w 1577004"/>
                <a:gd name="connsiteY5" fmla="*/ 3146189 h 3146189"/>
                <a:gd name="connsiteX6" fmla="*/ 837413 w 1577004"/>
                <a:gd name="connsiteY6" fmla="*/ 932900 h 3146189"/>
                <a:gd name="connsiteX7" fmla="*/ 251737 w 1577004"/>
                <a:gd name="connsiteY7" fmla="*/ 1324724 h 3146189"/>
                <a:gd name="connsiteX8" fmla="*/ 473561 w 1577004"/>
                <a:gd name="connsiteY8" fmla="*/ 10211 h 3146189"/>
                <a:gd name="connsiteX0" fmla="*/ 473561 w 1577004"/>
                <a:gd name="connsiteY0" fmla="*/ 81744 h 3217722"/>
                <a:gd name="connsiteX1" fmla="*/ 1481311 w 1577004"/>
                <a:gd name="connsiteY1" fmla="*/ 919372 h 3217722"/>
                <a:gd name="connsiteX2" fmla="*/ 1577004 w 1577004"/>
                <a:gd name="connsiteY2" fmla="*/ 3217722 h 3217722"/>
                <a:gd name="connsiteX3" fmla="*/ 1577004 w 1577004"/>
                <a:gd name="connsiteY3" fmla="*/ 3217722 h 3217722"/>
                <a:gd name="connsiteX4" fmla="*/ 965004 w 1577004"/>
                <a:gd name="connsiteY4" fmla="*/ 3217722 h 3217722"/>
                <a:gd name="connsiteX5" fmla="*/ 965004 w 1577004"/>
                <a:gd name="connsiteY5" fmla="*/ 3217722 h 3217722"/>
                <a:gd name="connsiteX6" fmla="*/ 837413 w 1577004"/>
                <a:gd name="connsiteY6" fmla="*/ 1004433 h 3217722"/>
                <a:gd name="connsiteX7" fmla="*/ 251737 w 1577004"/>
                <a:gd name="connsiteY7" fmla="*/ 1396257 h 3217722"/>
                <a:gd name="connsiteX8" fmla="*/ 473561 w 1577004"/>
                <a:gd name="connsiteY8" fmla="*/ 81744 h 3217722"/>
                <a:gd name="connsiteX0" fmla="*/ 473561 w 1577004"/>
                <a:gd name="connsiteY0" fmla="*/ 81744 h 3217722"/>
                <a:gd name="connsiteX1" fmla="*/ 1481311 w 1577004"/>
                <a:gd name="connsiteY1" fmla="*/ 919372 h 3217722"/>
                <a:gd name="connsiteX2" fmla="*/ 1577004 w 1577004"/>
                <a:gd name="connsiteY2" fmla="*/ 3217722 h 3217722"/>
                <a:gd name="connsiteX3" fmla="*/ 1577004 w 1577004"/>
                <a:gd name="connsiteY3" fmla="*/ 3217722 h 3217722"/>
                <a:gd name="connsiteX4" fmla="*/ 965004 w 1577004"/>
                <a:gd name="connsiteY4" fmla="*/ 3217722 h 3217722"/>
                <a:gd name="connsiteX5" fmla="*/ 965004 w 1577004"/>
                <a:gd name="connsiteY5" fmla="*/ 3217722 h 3217722"/>
                <a:gd name="connsiteX6" fmla="*/ 879944 w 1577004"/>
                <a:gd name="connsiteY6" fmla="*/ 1068228 h 3217722"/>
                <a:gd name="connsiteX7" fmla="*/ 251737 w 1577004"/>
                <a:gd name="connsiteY7" fmla="*/ 1396257 h 3217722"/>
                <a:gd name="connsiteX8" fmla="*/ 473561 w 1577004"/>
                <a:gd name="connsiteY8" fmla="*/ 81744 h 3217722"/>
                <a:gd name="connsiteX0" fmla="*/ 473561 w 1577004"/>
                <a:gd name="connsiteY0" fmla="*/ 81744 h 3217722"/>
                <a:gd name="connsiteX1" fmla="*/ 1481311 w 1577004"/>
                <a:gd name="connsiteY1" fmla="*/ 919372 h 3217722"/>
                <a:gd name="connsiteX2" fmla="*/ 1577004 w 1577004"/>
                <a:gd name="connsiteY2" fmla="*/ 3217722 h 3217722"/>
                <a:gd name="connsiteX3" fmla="*/ 1577004 w 1577004"/>
                <a:gd name="connsiteY3" fmla="*/ 3217722 h 3217722"/>
                <a:gd name="connsiteX4" fmla="*/ 965004 w 1577004"/>
                <a:gd name="connsiteY4" fmla="*/ 3217722 h 3217722"/>
                <a:gd name="connsiteX5" fmla="*/ 965004 w 1577004"/>
                <a:gd name="connsiteY5" fmla="*/ 3217722 h 3217722"/>
                <a:gd name="connsiteX6" fmla="*/ 879944 w 1577004"/>
                <a:gd name="connsiteY6" fmla="*/ 1068228 h 3217722"/>
                <a:gd name="connsiteX7" fmla="*/ 251737 w 1577004"/>
                <a:gd name="connsiteY7" fmla="*/ 1396257 h 3217722"/>
                <a:gd name="connsiteX8" fmla="*/ 473561 w 1577004"/>
                <a:gd name="connsiteY8" fmla="*/ 81744 h 3217722"/>
                <a:gd name="connsiteX0" fmla="*/ 473561 w 1577004"/>
                <a:gd name="connsiteY0" fmla="*/ 81744 h 3217722"/>
                <a:gd name="connsiteX1" fmla="*/ 1481311 w 1577004"/>
                <a:gd name="connsiteY1" fmla="*/ 919372 h 3217722"/>
                <a:gd name="connsiteX2" fmla="*/ 1577004 w 1577004"/>
                <a:gd name="connsiteY2" fmla="*/ 3217722 h 3217722"/>
                <a:gd name="connsiteX3" fmla="*/ 1577004 w 1577004"/>
                <a:gd name="connsiteY3" fmla="*/ 3217722 h 3217722"/>
                <a:gd name="connsiteX4" fmla="*/ 965004 w 1577004"/>
                <a:gd name="connsiteY4" fmla="*/ 3217722 h 3217722"/>
                <a:gd name="connsiteX5" fmla="*/ 965004 w 1577004"/>
                <a:gd name="connsiteY5" fmla="*/ 3217722 h 3217722"/>
                <a:gd name="connsiteX6" fmla="*/ 879944 w 1577004"/>
                <a:gd name="connsiteY6" fmla="*/ 1068228 h 3217722"/>
                <a:gd name="connsiteX7" fmla="*/ 251737 w 1577004"/>
                <a:gd name="connsiteY7" fmla="*/ 1396257 h 3217722"/>
                <a:gd name="connsiteX8" fmla="*/ 473561 w 1577004"/>
                <a:gd name="connsiteY8" fmla="*/ 81744 h 3217722"/>
                <a:gd name="connsiteX0" fmla="*/ 473561 w 1577004"/>
                <a:gd name="connsiteY0" fmla="*/ 81744 h 3217722"/>
                <a:gd name="connsiteX1" fmla="*/ 1481311 w 1577004"/>
                <a:gd name="connsiteY1" fmla="*/ 919372 h 3217722"/>
                <a:gd name="connsiteX2" fmla="*/ 1538277 w 1577004"/>
                <a:gd name="connsiteY2" fmla="*/ 960324 h 3217722"/>
                <a:gd name="connsiteX3" fmla="*/ 1577004 w 1577004"/>
                <a:gd name="connsiteY3" fmla="*/ 3217722 h 3217722"/>
                <a:gd name="connsiteX4" fmla="*/ 1577004 w 1577004"/>
                <a:gd name="connsiteY4" fmla="*/ 3217722 h 3217722"/>
                <a:gd name="connsiteX5" fmla="*/ 965004 w 1577004"/>
                <a:gd name="connsiteY5" fmla="*/ 3217722 h 3217722"/>
                <a:gd name="connsiteX6" fmla="*/ 965004 w 1577004"/>
                <a:gd name="connsiteY6" fmla="*/ 3217722 h 3217722"/>
                <a:gd name="connsiteX7" fmla="*/ 879944 w 1577004"/>
                <a:gd name="connsiteY7" fmla="*/ 1068228 h 3217722"/>
                <a:gd name="connsiteX8" fmla="*/ 251737 w 1577004"/>
                <a:gd name="connsiteY8" fmla="*/ 1396257 h 3217722"/>
                <a:gd name="connsiteX9" fmla="*/ 473561 w 1577004"/>
                <a:gd name="connsiteY9" fmla="*/ 81744 h 3217722"/>
                <a:gd name="connsiteX0" fmla="*/ 473561 w 1577004"/>
                <a:gd name="connsiteY0" fmla="*/ 88256 h 3224234"/>
                <a:gd name="connsiteX1" fmla="*/ 1481311 w 1577004"/>
                <a:gd name="connsiteY1" fmla="*/ 904619 h 3224234"/>
                <a:gd name="connsiteX2" fmla="*/ 1538277 w 1577004"/>
                <a:gd name="connsiteY2" fmla="*/ 966836 h 3224234"/>
                <a:gd name="connsiteX3" fmla="*/ 1577004 w 1577004"/>
                <a:gd name="connsiteY3" fmla="*/ 3224234 h 3224234"/>
                <a:gd name="connsiteX4" fmla="*/ 1577004 w 1577004"/>
                <a:gd name="connsiteY4" fmla="*/ 3224234 h 3224234"/>
                <a:gd name="connsiteX5" fmla="*/ 965004 w 1577004"/>
                <a:gd name="connsiteY5" fmla="*/ 3224234 h 3224234"/>
                <a:gd name="connsiteX6" fmla="*/ 965004 w 1577004"/>
                <a:gd name="connsiteY6" fmla="*/ 3224234 h 3224234"/>
                <a:gd name="connsiteX7" fmla="*/ 879944 w 1577004"/>
                <a:gd name="connsiteY7" fmla="*/ 1074740 h 3224234"/>
                <a:gd name="connsiteX8" fmla="*/ 251737 w 1577004"/>
                <a:gd name="connsiteY8" fmla="*/ 1402769 h 3224234"/>
                <a:gd name="connsiteX9" fmla="*/ 473561 w 1577004"/>
                <a:gd name="connsiteY9" fmla="*/ 88256 h 3224234"/>
                <a:gd name="connsiteX0" fmla="*/ 473561 w 1577004"/>
                <a:gd name="connsiteY0" fmla="*/ 88256 h 3224234"/>
                <a:gd name="connsiteX1" fmla="*/ 1481311 w 1577004"/>
                <a:gd name="connsiteY1" fmla="*/ 904619 h 3224234"/>
                <a:gd name="connsiteX2" fmla="*/ 1538277 w 1577004"/>
                <a:gd name="connsiteY2" fmla="*/ 966836 h 3224234"/>
                <a:gd name="connsiteX3" fmla="*/ 1577004 w 1577004"/>
                <a:gd name="connsiteY3" fmla="*/ 3224234 h 3224234"/>
                <a:gd name="connsiteX4" fmla="*/ 1577004 w 1577004"/>
                <a:gd name="connsiteY4" fmla="*/ 3224234 h 3224234"/>
                <a:gd name="connsiteX5" fmla="*/ 965004 w 1577004"/>
                <a:gd name="connsiteY5" fmla="*/ 3224234 h 3224234"/>
                <a:gd name="connsiteX6" fmla="*/ 965004 w 1577004"/>
                <a:gd name="connsiteY6" fmla="*/ 3224234 h 3224234"/>
                <a:gd name="connsiteX7" fmla="*/ 879944 w 1577004"/>
                <a:gd name="connsiteY7" fmla="*/ 1074740 h 3224234"/>
                <a:gd name="connsiteX8" fmla="*/ 251737 w 1577004"/>
                <a:gd name="connsiteY8" fmla="*/ 1402769 h 3224234"/>
                <a:gd name="connsiteX9" fmla="*/ 473561 w 1577004"/>
                <a:gd name="connsiteY9" fmla="*/ 88256 h 3224234"/>
                <a:gd name="connsiteX0" fmla="*/ 473561 w 1577004"/>
                <a:gd name="connsiteY0" fmla="*/ 8062 h 3144040"/>
                <a:gd name="connsiteX1" fmla="*/ 1538277 w 1577004"/>
                <a:gd name="connsiteY1" fmla="*/ 886642 h 3144040"/>
                <a:gd name="connsiteX2" fmla="*/ 1577004 w 1577004"/>
                <a:gd name="connsiteY2" fmla="*/ 3144040 h 3144040"/>
                <a:gd name="connsiteX3" fmla="*/ 1577004 w 1577004"/>
                <a:gd name="connsiteY3" fmla="*/ 3144040 h 3144040"/>
                <a:gd name="connsiteX4" fmla="*/ 965004 w 1577004"/>
                <a:gd name="connsiteY4" fmla="*/ 3144040 h 3144040"/>
                <a:gd name="connsiteX5" fmla="*/ 965004 w 1577004"/>
                <a:gd name="connsiteY5" fmla="*/ 3144040 h 3144040"/>
                <a:gd name="connsiteX6" fmla="*/ 879944 w 1577004"/>
                <a:gd name="connsiteY6" fmla="*/ 994546 h 3144040"/>
                <a:gd name="connsiteX7" fmla="*/ 251737 w 1577004"/>
                <a:gd name="connsiteY7" fmla="*/ 1322575 h 3144040"/>
                <a:gd name="connsiteX8" fmla="*/ 473561 w 1577004"/>
                <a:gd name="connsiteY8" fmla="*/ 8062 h 3144040"/>
                <a:gd name="connsiteX0" fmla="*/ 473561 w 1577004"/>
                <a:gd name="connsiteY0" fmla="*/ 16144 h 3152122"/>
                <a:gd name="connsiteX1" fmla="*/ 1538277 w 1577004"/>
                <a:gd name="connsiteY1" fmla="*/ 894724 h 3152122"/>
                <a:gd name="connsiteX2" fmla="*/ 1577004 w 1577004"/>
                <a:gd name="connsiteY2" fmla="*/ 3152122 h 3152122"/>
                <a:gd name="connsiteX3" fmla="*/ 1577004 w 1577004"/>
                <a:gd name="connsiteY3" fmla="*/ 3152122 h 3152122"/>
                <a:gd name="connsiteX4" fmla="*/ 965004 w 1577004"/>
                <a:gd name="connsiteY4" fmla="*/ 3152122 h 3152122"/>
                <a:gd name="connsiteX5" fmla="*/ 965004 w 1577004"/>
                <a:gd name="connsiteY5" fmla="*/ 3152122 h 3152122"/>
                <a:gd name="connsiteX6" fmla="*/ 879944 w 1577004"/>
                <a:gd name="connsiteY6" fmla="*/ 1002628 h 3152122"/>
                <a:gd name="connsiteX7" fmla="*/ 251737 w 1577004"/>
                <a:gd name="connsiteY7" fmla="*/ 1330657 h 3152122"/>
                <a:gd name="connsiteX8" fmla="*/ 473561 w 1577004"/>
                <a:gd name="connsiteY8" fmla="*/ 16144 h 3152122"/>
                <a:gd name="connsiteX0" fmla="*/ 473561 w 1577004"/>
                <a:gd name="connsiteY0" fmla="*/ 30120 h 3166098"/>
                <a:gd name="connsiteX1" fmla="*/ 1538277 w 1577004"/>
                <a:gd name="connsiteY1" fmla="*/ 908700 h 3166098"/>
                <a:gd name="connsiteX2" fmla="*/ 1577004 w 1577004"/>
                <a:gd name="connsiteY2" fmla="*/ 3166098 h 3166098"/>
                <a:gd name="connsiteX3" fmla="*/ 1577004 w 1577004"/>
                <a:gd name="connsiteY3" fmla="*/ 3166098 h 3166098"/>
                <a:gd name="connsiteX4" fmla="*/ 965004 w 1577004"/>
                <a:gd name="connsiteY4" fmla="*/ 3166098 h 3166098"/>
                <a:gd name="connsiteX5" fmla="*/ 965004 w 1577004"/>
                <a:gd name="connsiteY5" fmla="*/ 3166098 h 3166098"/>
                <a:gd name="connsiteX6" fmla="*/ 879944 w 1577004"/>
                <a:gd name="connsiteY6" fmla="*/ 1016604 h 3166098"/>
                <a:gd name="connsiteX7" fmla="*/ 251737 w 1577004"/>
                <a:gd name="connsiteY7" fmla="*/ 1344633 h 3166098"/>
                <a:gd name="connsiteX8" fmla="*/ 473561 w 1577004"/>
                <a:gd name="connsiteY8" fmla="*/ 30120 h 3166098"/>
                <a:gd name="connsiteX0" fmla="*/ 473561 w 1577004"/>
                <a:gd name="connsiteY0" fmla="*/ 30120 h 3166098"/>
                <a:gd name="connsiteX1" fmla="*/ 1538277 w 1577004"/>
                <a:gd name="connsiteY1" fmla="*/ 908700 h 3166098"/>
                <a:gd name="connsiteX2" fmla="*/ 1577004 w 1577004"/>
                <a:gd name="connsiteY2" fmla="*/ 3166098 h 3166098"/>
                <a:gd name="connsiteX3" fmla="*/ 1577004 w 1577004"/>
                <a:gd name="connsiteY3" fmla="*/ 3166098 h 3166098"/>
                <a:gd name="connsiteX4" fmla="*/ 965004 w 1577004"/>
                <a:gd name="connsiteY4" fmla="*/ 3166098 h 3166098"/>
                <a:gd name="connsiteX5" fmla="*/ 965004 w 1577004"/>
                <a:gd name="connsiteY5" fmla="*/ 3166098 h 3166098"/>
                <a:gd name="connsiteX6" fmla="*/ 879944 w 1577004"/>
                <a:gd name="connsiteY6" fmla="*/ 1016604 h 3166098"/>
                <a:gd name="connsiteX7" fmla="*/ 251737 w 1577004"/>
                <a:gd name="connsiteY7" fmla="*/ 1344633 h 3166098"/>
                <a:gd name="connsiteX8" fmla="*/ 473561 w 1577004"/>
                <a:gd name="connsiteY8" fmla="*/ 30120 h 3166098"/>
                <a:gd name="connsiteX0" fmla="*/ 473561 w 1577004"/>
                <a:gd name="connsiteY0" fmla="*/ 30120 h 3166098"/>
                <a:gd name="connsiteX1" fmla="*/ 1538277 w 1577004"/>
                <a:gd name="connsiteY1" fmla="*/ 908700 h 3166098"/>
                <a:gd name="connsiteX2" fmla="*/ 1577004 w 1577004"/>
                <a:gd name="connsiteY2" fmla="*/ 3166098 h 3166098"/>
                <a:gd name="connsiteX3" fmla="*/ 1577004 w 1577004"/>
                <a:gd name="connsiteY3" fmla="*/ 3166098 h 3166098"/>
                <a:gd name="connsiteX4" fmla="*/ 965004 w 1577004"/>
                <a:gd name="connsiteY4" fmla="*/ 3166098 h 3166098"/>
                <a:gd name="connsiteX5" fmla="*/ 965004 w 1577004"/>
                <a:gd name="connsiteY5" fmla="*/ 3166098 h 3166098"/>
                <a:gd name="connsiteX6" fmla="*/ 879944 w 1577004"/>
                <a:gd name="connsiteY6" fmla="*/ 1016604 h 3166098"/>
                <a:gd name="connsiteX7" fmla="*/ 251737 w 1577004"/>
                <a:gd name="connsiteY7" fmla="*/ 1344633 h 3166098"/>
                <a:gd name="connsiteX8" fmla="*/ 473561 w 1577004"/>
                <a:gd name="connsiteY8" fmla="*/ 30120 h 3166098"/>
                <a:gd name="connsiteX0" fmla="*/ 488521 w 1591964"/>
                <a:gd name="connsiteY0" fmla="*/ 30120 h 3166098"/>
                <a:gd name="connsiteX1" fmla="*/ 1553237 w 1591964"/>
                <a:gd name="connsiteY1" fmla="*/ 908700 h 3166098"/>
                <a:gd name="connsiteX2" fmla="*/ 1591964 w 1591964"/>
                <a:gd name="connsiteY2" fmla="*/ 3166098 h 3166098"/>
                <a:gd name="connsiteX3" fmla="*/ 1591964 w 1591964"/>
                <a:gd name="connsiteY3" fmla="*/ 3166098 h 3166098"/>
                <a:gd name="connsiteX4" fmla="*/ 979964 w 1591964"/>
                <a:gd name="connsiteY4" fmla="*/ 3166098 h 3166098"/>
                <a:gd name="connsiteX5" fmla="*/ 979964 w 1591964"/>
                <a:gd name="connsiteY5" fmla="*/ 3166098 h 3166098"/>
                <a:gd name="connsiteX6" fmla="*/ 894904 w 1591964"/>
                <a:gd name="connsiteY6" fmla="*/ 1016604 h 3166098"/>
                <a:gd name="connsiteX7" fmla="*/ 266697 w 1591964"/>
                <a:gd name="connsiteY7" fmla="*/ 1344633 h 3166098"/>
                <a:gd name="connsiteX8" fmla="*/ 488521 w 1591964"/>
                <a:gd name="connsiteY8" fmla="*/ 30120 h 3166098"/>
                <a:gd name="connsiteX0" fmla="*/ 488521 w 1591964"/>
                <a:gd name="connsiteY0" fmla="*/ 9506 h 3145484"/>
                <a:gd name="connsiteX1" fmla="*/ 1553237 w 1591964"/>
                <a:gd name="connsiteY1" fmla="*/ 888086 h 3145484"/>
                <a:gd name="connsiteX2" fmla="*/ 1591964 w 1591964"/>
                <a:gd name="connsiteY2" fmla="*/ 3145484 h 3145484"/>
                <a:gd name="connsiteX3" fmla="*/ 1591964 w 1591964"/>
                <a:gd name="connsiteY3" fmla="*/ 3145484 h 3145484"/>
                <a:gd name="connsiteX4" fmla="*/ 979964 w 1591964"/>
                <a:gd name="connsiteY4" fmla="*/ 3145484 h 3145484"/>
                <a:gd name="connsiteX5" fmla="*/ 979964 w 1591964"/>
                <a:gd name="connsiteY5" fmla="*/ 3145484 h 3145484"/>
                <a:gd name="connsiteX6" fmla="*/ 894904 w 1591964"/>
                <a:gd name="connsiteY6" fmla="*/ 995990 h 3145484"/>
                <a:gd name="connsiteX7" fmla="*/ 266697 w 1591964"/>
                <a:gd name="connsiteY7" fmla="*/ 1324019 h 3145484"/>
                <a:gd name="connsiteX8" fmla="*/ 488521 w 1591964"/>
                <a:gd name="connsiteY8" fmla="*/ 9506 h 3145484"/>
                <a:gd name="connsiteX0" fmla="*/ 496444 w 1599887"/>
                <a:gd name="connsiteY0" fmla="*/ 9506 h 3145484"/>
                <a:gd name="connsiteX1" fmla="*/ 1561160 w 1599887"/>
                <a:gd name="connsiteY1" fmla="*/ 888086 h 3145484"/>
                <a:gd name="connsiteX2" fmla="*/ 1599887 w 1599887"/>
                <a:gd name="connsiteY2" fmla="*/ 3145484 h 3145484"/>
                <a:gd name="connsiteX3" fmla="*/ 1599887 w 1599887"/>
                <a:gd name="connsiteY3" fmla="*/ 3145484 h 3145484"/>
                <a:gd name="connsiteX4" fmla="*/ 987887 w 1599887"/>
                <a:gd name="connsiteY4" fmla="*/ 3145484 h 3145484"/>
                <a:gd name="connsiteX5" fmla="*/ 987887 w 1599887"/>
                <a:gd name="connsiteY5" fmla="*/ 3145484 h 3145484"/>
                <a:gd name="connsiteX6" fmla="*/ 902827 w 1599887"/>
                <a:gd name="connsiteY6" fmla="*/ 995990 h 3145484"/>
                <a:gd name="connsiteX7" fmla="*/ 274620 w 1599887"/>
                <a:gd name="connsiteY7" fmla="*/ 1324019 h 3145484"/>
                <a:gd name="connsiteX8" fmla="*/ 496444 w 1599887"/>
                <a:gd name="connsiteY8" fmla="*/ 9506 h 3145484"/>
                <a:gd name="connsiteX0" fmla="*/ 503267 w 1597185"/>
                <a:gd name="connsiteY0" fmla="*/ 5188 h 3203079"/>
                <a:gd name="connsiteX1" fmla="*/ 1558458 w 1597185"/>
                <a:gd name="connsiteY1" fmla="*/ 945681 h 3203079"/>
                <a:gd name="connsiteX2" fmla="*/ 1597185 w 1597185"/>
                <a:gd name="connsiteY2" fmla="*/ 3203079 h 3203079"/>
                <a:gd name="connsiteX3" fmla="*/ 1597185 w 1597185"/>
                <a:gd name="connsiteY3" fmla="*/ 3203079 h 3203079"/>
                <a:gd name="connsiteX4" fmla="*/ 985185 w 1597185"/>
                <a:gd name="connsiteY4" fmla="*/ 3203079 h 3203079"/>
                <a:gd name="connsiteX5" fmla="*/ 985185 w 1597185"/>
                <a:gd name="connsiteY5" fmla="*/ 3203079 h 3203079"/>
                <a:gd name="connsiteX6" fmla="*/ 900125 w 1597185"/>
                <a:gd name="connsiteY6" fmla="*/ 1053585 h 3203079"/>
                <a:gd name="connsiteX7" fmla="*/ 271918 w 1597185"/>
                <a:gd name="connsiteY7" fmla="*/ 1381614 h 3203079"/>
                <a:gd name="connsiteX8" fmla="*/ 503267 w 1597185"/>
                <a:gd name="connsiteY8" fmla="*/ 5188 h 3203079"/>
                <a:gd name="connsiteX0" fmla="*/ 503267 w 1597185"/>
                <a:gd name="connsiteY0" fmla="*/ 5413 h 3203304"/>
                <a:gd name="connsiteX1" fmla="*/ 1558458 w 1597185"/>
                <a:gd name="connsiteY1" fmla="*/ 945906 h 3203304"/>
                <a:gd name="connsiteX2" fmla="*/ 1597185 w 1597185"/>
                <a:gd name="connsiteY2" fmla="*/ 3203304 h 3203304"/>
                <a:gd name="connsiteX3" fmla="*/ 1597185 w 1597185"/>
                <a:gd name="connsiteY3" fmla="*/ 3203304 h 3203304"/>
                <a:gd name="connsiteX4" fmla="*/ 985185 w 1597185"/>
                <a:gd name="connsiteY4" fmla="*/ 3203304 h 3203304"/>
                <a:gd name="connsiteX5" fmla="*/ 985185 w 1597185"/>
                <a:gd name="connsiteY5" fmla="*/ 3203304 h 3203304"/>
                <a:gd name="connsiteX6" fmla="*/ 900125 w 1597185"/>
                <a:gd name="connsiteY6" fmla="*/ 1053810 h 3203304"/>
                <a:gd name="connsiteX7" fmla="*/ 271918 w 1597185"/>
                <a:gd name="connsiteY7" fmla="*/ 1381839 h 3203304"/>
                <a:gd name="connsiteX8" fmla="*/ 503267 w 1597185"/>
                <a:gd name="connsiteY8" fmla="*/ 5413 h 3203304"/>
                <a:gd name="connsiteX0" fmla="*/ 644333 w 1552513"/>
                <a:gd name="connsiteY0" fmla="*/ 4742 h 3216920"/>
                <a:gd name="connsiteX1" fmla="*/ 1513786 w 1552513"/>
                <a:gd name="connsiteY1" fmla="*/ 959522 h 3216920"/>
                <a:gd name="connsiteX2" fmla="*/ 1552513 w 1552513"/>
                <a:gd name="connsiteY2" fmla="*/ 3216920 h 3216920"/>
                <a:gd name="connsiteX3" fmla="*/ 1552513 w 1552513"/>
                <a:gd name="connsiteY3" fmla="*/ 3216920 h 3216920"/>
                <a:gd name="connsiteX4" fmla="*/ 940513 w 1552513"/>
                <a:gd name="connsiteY4" fmla="*/ 3216920 h 3216920"/>
                <a:gd name="connsiteX5" fmla="*/ 940513 w 1552513"/>
                <a:gd name="connsiteY5" fmla="*/ 3216920 h 3216920"/>
                <a:gd name="connsiteX6" fmla="*/ 855453 w 1552513"/>
                <a:gd name="connsiteY6" fmla="*/ 1067426 h 3216920"/>
                <a:gd name="connsiteX7" fmla="*/ 227246 w 1552513"/>
                <a:gd name="connsiteY7" fmla="*/ 1395455 h 3216920"/>
                <a:gd name="connsiteX8" fmla="*/ 644333 w 1552513"/>
                <a:gd name="connsiteY8" fmla="*/ 4742 h 3216920"/>
                <a:gd name="connsiteX0" fmla="*/ 693588 w 1601768"/>
                <a:gd name="connsiteY0" fmla="*/ 4742 h 3216920"/>
                <a:gd name="connsiteX1" fmla="*/ 1563041 w 1601768"/>
                <a:gd name="connsiteY1" fmla="*/ 959522 h 3216920"/>
                <a:gd name="connsiteX2" fmla="*/ 1601768 w 1601768"/>
                <a:gd name="connsiteY2" fmla="*/ 3216920 h 3216920"/>
                <a:gd name="connsiteX3" fmla="*/ 1601768 w 1601768"/>
                <a:gd name="connsiteY3" fmla="*/ 3216920 h 3216920"/>
                <a:gd name="connsiteX4" fmla="*/ 989768 w 1601768"/>
                <a:gd name="connsiteY4" fmla="*/ 3216920 h 3216920"/>
                <a:gd name="connsiteX5" fmla="*/ 989768 w 1601768"/>
                <a:gd name="connsiteY5" fmla="*/ 3216920 h 3216920"/>
                <a:gd name="connsiteX6" fmla="*/ 904708 w 1601768"/>
                <a:gd name="connsiteY6" fmla="*/ 1067426 h 3216920"/>
                <a:gd name="connsiteX7" fmla="*/ 276501 w 1601768"/>
                <a:gd name="connsiteY7" fmla="*/ 1395455 h 3216920"/>
                <a:gd name="connsiteX8" fmla="*/ 693588 w 1601768"/>
                <a:gd name="connsiteY8" fmla="*/ 4742 h 3216920"/>
                <a:gd name="connsiteX0" fmla="*/ 693588 w 1601768"/>
                <a:gd name="connsiteY0" fmla="*/ 80 h 3212258"/>
                <a:gd name="connsiteX1" fmla="*/ 1563041 w 1601768"/>
                <a:gd name="connsiteY1" fmla="*/ 954860 h 3212258"/>
                <a:gd name="connsiteX2" fmla="*/ 1601768 w 1601768"/>
                <a:gd name="connsiteY2" fmla="*/ 3212258 h 3212258"/>
                <a:gd name="connsiteX3" fmla="*/ 1601768 w 1601768"/>
                <a:gd name="connsiteY3" fmla="*/ 3212258 h 3212258"/>
                <a:gd name="connsiteX4" fmla="*/ 989768 w 1601768"/>
                <a:gd name="connsiteY4" fmla="*/ 3212258 h 3212258"/>
                <a:gd name="connsiteX5" fmla="*/ 989768 w 1601768"/>
                <a:gd name="connsiteY5" fmla="*/ 3212258 h 3212258"/>
                <a:gd name="connsiteX6" fmla="*/ 904708 w 1601768"/>
                <a:gd name="connsiteY6" fmla="*/ 1062764 h 3212258"/>
                <a:gd name="connsiteX7" fmla="*/ 276501 w 1601768"/>
                <a:gd name="connsiteY7" fmla="*/ 1390793 h 3212258"/>
                <a:gd name="connsiteX8" fmla="*/ 693588 w 1601768"/>
                <a:gd name="connsiteY8" fmla="*/ 80 h 3212258"/>
                <a:gd name="connsiteX0" fmla="*/ 693588 w 1601768"/>
                <a:gd name="connsiteY0" fmla="*/ 80 h 3212258"/>
                <a:gd name="connsiteX1" fmla="*/ 1563041 w 1601768"/>
                <a:gd name="connsiteY1" fmla="*/ 954860 h 3212258"/>
                <a:gd name="connsiteX2" fmla="*/ 1601768 w 1601768"/>
                <a:gd name="connsiteY2" fmla="*/ 3212258 h 3212258"/>
                <a:gd name="connsiteX3" fmla="*/ 1601768 w 1601768"/>
                <a:gd name="connsiteY3" fmla="*/ 3212258 h 3212258"/>
                <a:gd name="connsiteX4" fmla="*/ 989768 w 1601768"/>
                <a:gd name="connsiteY4" fmla="*/ 3212258 h 3212258"/>
                <a:gd name="connsiteX5" fmla="*/ 989768 w 1601768"/>
                <a:gd name="connsiteY5" fmla="*/ 3212258 h 3212258"/>
                <a:gd name="connsiteX6" fmla="*/ 904708 w 1601768"/>
                <a:gd name="connsiteY6" fmla="*/ 1062764 h 3212258"/>
                <a:gd name="connsiteX7" fmla="*/ 276501 w 1601768"/>
                <a:gd name="connsiteY7" fmla="*/ 1390793 h 3212258"/>
                <a:gd name="connsiteX8" fmla="*/ 693588 w 1601768"/>
                <a:gd name="connsiteY8" fmla="*/ 80 h 3212258"/>
                <a:gd name="connsiteX0" fmla="*/ 693588 w 1601768"/>
                <a:gd name="connsiteY0" fmla="*/ 80 h 3212258"/>
                <a:gd name="connsiteX1" fmla="*/ 1563041 w 1601768"/>
                <a:gd name="connsiteY1" fmla="*/ 954860 h 3212258"/>
                <a:gd name="connsiteX2" fmla="*/ 1601768 w 1601768"/>
                <a:gd name="connsiteY2" fmla="*/ 3212258 h 3212258"/>
                <a:gd name="connsiteX3" fmla="*/ 1601768 w 1601768"/>
                <a:gd name="connsiteY3" fmla="*/ 3212258 h 3212258"/>
                <a:gd name="connsiteX4" fmla="*/ 989768 w 1601768"/>
                <a:gd name="connsiteY4" fmla="*/ 3212258 h 3212258"/>
                <a:gd name="connsiteX5" fmla="*/ 989768 w 1601768"/>
                <a:gd name="connsiteY5" fmla="*/ 3212258 h 3212258"/>
                <a:gd name="connsiteX6" fmla="*/ 904708 w 1601768"/>
                <a:gd name="connsiteY6" fmla="*/ 1062764 h 3212258"/>
                <a:gd name="connsiteX7" fmla="*/ 276501 w 1601768"/>
                <a:gd name="connsiteY7" fmla="*/ 1390793 h 3212258"/>
                <a:gd name="connsiteX8" fmla="*/ 693588 w 1601768"/>
                <a:gd name="connsiteY8" fmla="*/ 80 h 3212258"/>
                <a:gd name="connsiteX0" fmla="*/ 693588 w 1601768"/>
                <a:gd name="connsiteY0" fmla="*/ 80 h 3212258"/>
                <a:gd name="connsiteX1" fmla="*/ 1563041 w 1601768"/>
                <a:gd name="connsiteY1" fmla="*/ 954860 h 3212258"/>
                <a:gd name="connsiteX2" fmla="*/ 1601768 w 1601768"/>
                <a:gd name="connsiteY2" fmla="*/ 3212258 h 3212258"/>
                <a:gd name="connsiteX3" fmla="*/ 1601768 w 1601768"/>
                <a:gd name="connsiteY3" fmla="*/ 3212258 h 3212258"/>
                <a:gd name="connsiteX4" fmla="*/ 989768 w 1601768"/>
                <a:gd name="connsiteY4" fmla="*/ 3212258 h 3212258"/>
                <a:gd name="connsiteX5" fmla="*/ 989768 w 1601768"/>
                <a:gd name="connsiteY5" fmla="*/ 3212258 h 3212258"/>
                <a:gd name="connsiteX6" fmla="*/ 904708 w 1601768"/>
                <a:gd name="connsiteY6" fmla="*/ 1062764 h 3212258"/>
                <a:gd name="connsiteX7" fmla="*/ 276501 w 1601768"/>
                <a:gd name="connsiteY7" fmla="*/ 1390793 h 3212258"/>
                <a:gd name="connsiteX8" fmla="*/ 693588 w 1601768"/>
                <a:gd name="connsiteY8" fmla="*/ 80 h 3212258"/>
                <a:gd name="connsiteX0" fmla="*/ 693588 w 1601768"/>
                <a:gd name="connsiteY0" fmla="*/ 80 h 3212258"/>
                <a:gd name="connsiteX1" fmla="*/ 1563041 w 1601768"/>
                <a:gd name="connsiteY1" fmla="*/ 954860 h 3212258"/>
                <a:gd name="connsiteX2" fmla="*/ 1601768 w 1601768"/>
                <a:gd name="connsiteY2" fmla="*/ 3212258 h 3212258"/>
                <a:gd name="connsiteX3" fmla="*/ 1601768 w 1601768"/>
                <a:gd name="connsiteY3" fmla="*/ 3212258 h 3212258"/>
                <a:gd name="connsiteX4" fmla="*/ 989768 w 1601768"/>
                <a:gd name="connsiteY4" fmla="*/ 3212258 h 3212258"/>
                <a:gd name="connsiteX5" fmla="*/ 989768 w 1601768"/>
                <a:gd name="connsiteY5" fmla="*/ 3212258 h 3212258"/>
                <a:gd name="connsiteX6" fmla="*/ 904708 w 1601768"/>
                <a:gd name="connsiteY6" fmla="*/ 1062764 h 3212258"/>
                <a:gd name="connsiteX7" fmla="*/ 276501 w 1601768"/>
                <a:gd name="connsiteY7" fmla="*/ 1390793 h 3212258"/>
                <a:gd name="connsiteX8" fmla="*/ 693588 w 1601768"/>
                <a:gd name="connsiteY8" fmla="*/ 80 h 3212258"/>
                <a:gd name="connsiteX0" fmla="*/ 693588 w 1601768"/>
                <a:gd name="connsiteY0" fmla="*/ 119 h 3212297"/>
                <a:gd name="connsiteX1" fmla="*/ 1563041 w 1601768"/>
                <a:gd name="connsiteY1" fmla="*/ 954899 h 3212297"/>
                <a:gd name="connsiteX2" fmla="*/ 1601768 w 1601768"/>
                <a:gd name="connsiteY2" fmla="*/ 3212297 h 3212297"/>
                <a:gd name="connsiteX3" fmla="*/ 1601768 w 1601768"/>
                <a:gd name="connsiteY3" fmla="*/ 3212297 h 3212297"/>
                <a:gd name="connsiteX4" fmla="*/ 989768 w 1601768"/>
                <a:gd name="connsiteY4" fmla="*/ 3212297 h 3212297"/>
                <a:gd name="connsiteX5" fmla="*/ 989768 w 1601768"/>
                <a:gd name="connsiteY5" fmla="*/ 3212297 h 3212297"/>
                <a:gd name="connsiteX6" fmla="*/ 904708 w 1601768"/>
                <a:gd name="connsiteY6" fmla="*/ 1062803 h 3212297"/>
                <a:gd name="connsiteX7" fmla="*/ 276501 w 1601768"/>
                <a:gd name="connsiteY7" fmla="*/ 1390832 h 3212297"/>
                <a:gd name="connsiteX8" fmla="*/ 693588 w 1601768"/>
                <a:gd name="connsiteY8" fmla="*/ 119 h 3212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1768" h="3212297">
                  <a:moveTo>
                    <a:pt x="693588" y="119"/>
                  </a:moveTo>
                  <a:cubicBezTo>
                    <a:pt x="979449" y="3664"/>
                    <a:pt x="1431633" y="-71482"/>
                    <a:pt x="1563041" y="954899"/>
                  </a:cubicBezTo>
                  <a:lnTo>
                    <a:pt x="1601768" y="3212297"/>
                  </a:lnTo>
                  <a:lnTo>
                    <a:pt x="1601768" y="3212297"/>
                  </a:lnTo>
                  <a:lnTo>
                    <a:pt x="989768" y="3212297"/>
                  </a:lnTo>
                  <a:lnTo>
                    <a:pt x="989768" y="3212297"/>
                  </a:lnTo>
                  <a:cubicBezTo>
                    <a:pt x="961415" y="2495799"/>
                    <a:pt x="964958" y="1779301"/>
                    <a:pt x="904708" y="1062803"/>
                  </a:cubicBezTo>
                  <a:cubicBezTo>
                    <a:pt x="781622" y="431278"/>
                    <a:pt x="46520" y="738644"/>
                    <a:pt x="276501" y="1390832"/>
                  </a:cubicBezTo>
                  <a:cubicBezTo>
                    <a:pt x="-283870" y="827698"/>
                    <a:pt x="84955" y="-9337"/>
                    <a:pt x="693588" y="11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26" dirty="0">
                <a:latin typeface="PT Serif" panose="020A0603040505020204" pitchFamily="18" charset="-52"/>
              </a:endParaRPr>
            </a:p>
          </p:txBody>
        </p:sp>
      </p:grpSp>
      <p:sp>
        <p:nvSpPr>
          <p:cNvPr id="29" name="Frame 1">
            <a:extLst>
              <a:ext uri="{FF2B5EF4-FFF2-40B4-BE49-F238E27FC236}">
                <a16:creationId xmlns:a16="http://schemas.microsoft.com/office/drawing/2014/main" id="{DA5DCBE5-4080-473B-901F-8017F041C88C}"/>
              </a:ext>
            </a:extLst>
          </p:cNvPr>
          <p:cNvSpPr/>
          <p:nvPr/>
        </p:nvSpPr>
        <p:spPr>
          <a:xfrm>
            <a:off x="2594760" y="1923700"/>
            <a:ext cx="735806" cy="994166"/>
          </a:xfrm>
          <a:custGeom>
            <a:avLst/>
            <a:gdLst/>
            <a:ahLst/>
            <a:cxnLst/>
            <a:rect l="l" t="t" r="r" b="b"/>
            <a:pathLst>
              <a:path w="2823581" h="3962432">
                <a:moveTo>
                  <a:pt x="1366785" y="3230945"/>
                </a:moveTo>
                <a:cubicBezTo>
                  <a:pt x="1292218" y="3230945"/>
                  <a:pt x="1231770" y="3291393"/>
                  <a:pt x="1231770" y="3365960"/>
                </a:cubicBezTo>
                <a:cubicBezTo>
                  <a:pt x="1231770" y="3440527"/>
                  <a:pt x="1292218" y="3500975"/>
                  <a:pt x="1366785" y="3500975"/>
                </a:cubicBezTo>
                <a:cubicBezTo>
                  <a:pt x="1441352" y="3500975"/>
                  <a:pt x="1501800" y="3440527"/>
                  <a:pt x="1501800" y="3365960"/>
                </a:cubicBezTo>
                <a:cubicBezTo>
                  <a:pt x="1501800" y="3291393"/>
                  <a:pt x="1441352" y="3230945"/>
                  <a:pt x="1366785" y="3230945"/>
                </a:cubicBezTo>
                <a:close/>
                <a:moveTo>
                  <a:pt x="1699205" y="3185940"/>
                </a:moveTo>
                <a:cubicBezTo>
                  <a:pt x="1674349" y="3185940"/>
                  <a:pt x="1654200" y="3206089"/>
                  <a:pt x="1654200" y="3230945"/>
                </a:cubicBezTo>
                <a:cubicBezTo>
                  <a:pt x="1654200" y="3255801"/>
                  <a:pt x="1674349" y="3275950"/>
                  <a:pt x="1699205" y="3275950"/>
                </a:cubicBezTo>
                <a:cubicBezTo>
                  <a:pt x="1724061" y="3275950"/>
                  <a:pt x="1744210" y="3255801"/>
                  <a:pt x="1744210" y="3230945"/>
                </a:cubicBezTo>
                <a:cubicBezTo>
                  <a:pt x="1744210" y="3206089"/>
                  <a:pt x="1724061" y="3185940"/>
                  <a:pt x="1699205" y="3185940"/>
                </a:cubicBezTo>
                <a:close/>
                <a:moveTo>
                  <a:pt x="1501800" y="2830204"/>
                </a:moveTo>
                <a:cubicBezTo>
                  <a:pt x="1452089" y="2830204"/>
                  <a:pt x="1411790" y="2870503"/>
                  <a:pt x="1411790" y="2920214"/>
                </a:cubicBezTo>
                <a:cubicBezTo>
                  <a:pt x="1411790" y="2969925"/>
                  <a:pt x="1452089" y="3010224"/>
                  <a:pt x="1501800" y="3010224"/>
                </a:cubicBezTo>
                <a:cubicBezTo>
                  <a:pt x="1551511" y="3010224"/>
                  <a:pt x="1591810" y="2969925"/>
                  <a:pt x="1591810" y="2920214"/>
                </a:cubicBezTo>
                <a:cubicBezTo>
                  <a:pt x="1591810" y="2870503"/>
                  <a:pt x="1551511" y="2830204"/>
                  <a:pt x="1501800" y="2830204"/>
                </a:cubicBezTo>
                <a:close/>
                <a:moveTo>
                  <a:pt x="322536" y="2413264"/>
                </a:moveTo>
                <a:lnTo>
                  <a:pt x="1264147" y="2413264"/>
                </a:lnTo>
                <a:lnTo>
                  <a:pt x="682536" y="3458376"/>
                </a:lnTo>
                <a:lnTo>
                  <a:pt x="898974" y="3458376"/>
                </a:lnTo>
                <a:lnTo>
                  <a:pt x="1480585" y="2413264"/>
                </a:lnTo>
                <a:lnTo>
                  <a:pt x="1978720" y="2413264"/>
                </a:lnTo>
                <a:lnTo>
                  <a:pt x="1978720" y="3628270"/>
                </a:lnTo>
                <a:lnTo>
                  <a:pt x="322536" y="3628270"/>
                </a:lnTo>
                <a:close/>
                <a:moveTo>
                  <a:pt x="322536" y="2153598"/>
                </a:moveTo>
                <a:lnTo>
                  <a:pt x="682536" y="2153598"/>
                </a:lnTo>
                <a:lnTo>
                  <a:pt x="682536" y="2261598"/>
                </a:lnTo>
                <a:lnTo>
                  <a:pt x="322536" y="2261598"/>
                </a:lnTo>
                <a:close/>
                <a:moveTo>
                  <a:pt x="322536" y="1870494"/>
                </a:moveTo>
                <a:lnTo>
                  <a:pt x="826536" y="1870494"/>
                </a:lnTo>
                <a:lnTo>
                  <a:pt x="826536" y="1978494"/>
                </a:lnTo>
                <a:lnTo>
                  <a:pt x="322536" y="1978494"/>
                </a:lnTo>
                <a:close/>
                <a:moveTo>
                  <a:pt x="322536" y="1587391"/>
                </a:moveTo>
                <a:lnTo>
                  <a:pt x="682536" y="1587391"/>
                </a:lnTo>
                <a:lnTo>
                  <a:pt x="682536" y="1695391"/>
                </a:lnTo>
                <a:lnTo>
                  <a:pt x="322536" y="1695391"/>
                </a:lnTo>
                <a:close/>
                <a:moveTo>
                  <a:pt x="322536" y="1304288"/>
                </a:moveTo>
                <a:lnTo>
                  <a:pt x="826536" y="1304288"/>
                </a:lnTo>
                <a:lnTo>
                  <a:pt x="826536" y="1412288"/>
                </a:lnTo>
                <a:lnTo>
                  <a:pt x="322536" y="1412288"/>
                </a:lnTo>
                <a:close/>
                <a:moveTo>
                  <a:pt x="1733633" y="1039034"/>
                </a:moveTo>
                <a:lnTo>
                  <a:pt x="1735422" y="1042133"/>
                </a:lnTo>
                <a:lnTo>
                  <a:pt x="176045" y="1042133"/>
                </a:lnTo>
                <a:lnTo>
                  <a:pt x="176045" y="3786387"/>
                </a:lnTo>
                <a:lnTo>
                  <a:pt x="2128211" y="3786387"/>
                </a:lnTo>
                <a:lnTo>
                  <a:pt x="2128211" y="1722464"/>
                </a:lnTo>
                <a:lnTo>
                  <a:pt x="2131710" y="1728524"/>
                </a:lnTo>
                <a:lnTo>
                  <a:pt x="2527059" y="1040609"/>
                </a:lnTo>
                <a:lnTo>
                  <a:pt x="2244788" y="1040049"/>
                </a:lnTo>
                <a:lnTo>
                  <a:pt x="1480585" y="2413264"/>
                </a:lnTo>
                <a:lnTo>
                  <a:pt x="1264147" y="2413264"/>
                </a:lnTo>
                <a:lnTo>
                  <a:pt x="2028589" y="1039620"/>
                </a:lnTo>
                <a:close/>
                <a:moveTo>
                  <a:pt x="2607143" y="0"/>
                </a:moveTo>
                <a:lnTo>
                  <a:pt x="2823581" y="0"/>
                </a:lnTo>
                <a:lnTo>
                  <a:pt x="2342071" y="865238"/>
                </a:lnTo>
                <a:lnTo>
                  <a:pt x="2823581" y="866194"/>
                </a:lnTo>
                <a:lnTo>
                  <a:pt x="2304256" y="1769829"/>
                </a:lnTo>
                <a:lnTo>
                  <a:pt x="2304256" y="3962432"/>
                </a:lnTo>
                <a:lnTo>
                  <a:pt x="0" y="3962432"/>
                </a:lnTo>
                <a:lnTo>
                  <a:pt x="0" y="866088"/>
                </a:lnTo>
                <a:lnTo>
                  <a:pt x="1767662" y="866088"/>
                </a:lnTo>
                <a:lnTo>
                  <a:pt x="1766512" y="864096"/>
                </a:lnTo>
                <a:lnTo>
                  <a:pt x="2125872" y="8648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6" dirty="0">
              <a:solidFill>
                <a:schemeClr val="tx1"/>
              </a:solidFill>
              <a:latin typeface="PT Serif" panose="020A0603040505020204" pitchFamily="18" charset="-52"/>
            </a:endParaRPr>
          </a:p>
        </p:txBody>
      </p:sp>
      <p:sp>
        <p:nvSpPr>
          <p:cNvPr id="30" name="Oval 21">
            <a:extLst>
              <a:ext uri="{FF2B5EF4-FFF2-40B4-BE49-F238E27FC236}">
                <a16:creationId xmlns:a16="http://schemas.microsoft.com/office/drawing/2014/main" id="{E077B1D7-2013-4F5A-B26C-4B3A750E7BCE}"/>
              </a:ext>
            </a:extLst>
          </p:cNvPr>
          <p:cNvSpPr/>
          <p:nvPr/>
        </p:nvSpPr>
        <p:spPr>
          <a:xfrm rot="14306008">
            <a:off x="4164656" y="2152594"/>
            <a:ext cx="798306" cy="657981"/>
          </a:xfrm>
          <a:custGeom>
            <a:avLst/>
            <a:gdLst/>
            <a:ahLst/>
            <a:cxnLst/>
            <a:rect l="l" t="t" r="r" b="b"/>
            <a:pathLst>
              <a:path w="4088377" h="3321003">
                <a:moveTo>
                  <a:pt x="1365628" y="1622218"/>
                </a:moveTo>
                <a:cubicBezTo>
                  <a:pt x="1121373" y="1556771"/>
                  <a:pt x="870309" y="1701722"/>
                  <a:pt x="804861" y="1945977"/>
                </a:cubicBezTo>
                <a:cubicBezTo>
                  <a:pt x="739413" y="2190232"/>
                  <a:pt x="884365" y="2441296"/>
                  <a:pt x="1128620" y="2506744"/>
                </a:cubicBezTo>
                <a:cubicBezTo>
                  <a:pt x="1372875" y="2572191"/>
                  <a:pt x="1623939" y="2427240"/>
                  <a:pt x="1689387" y="2182985"/>
                </a:cubicBezTo>
                <a:cubicBezTo>
                  <a:pt x="1754835" y="1938730"/>
                  <a:pt x="1609883" y="1687666"/>
                  <a:pt x="1365628" y="1622218"/>
                </a:cubicBezTo>
                <a:close/>
                <a:moveTo>
                  <a:pt x="1447099" y="1318163"/>
                </a:moveTo>
                <a:cubicBezTo>
                  <a:pt x="1859279" y="1428606"/>
                  <a:pt x="2103885" y="1852277"/>
                  <a:pt x="1993442" y="2264456"/>
                </a:cubicBezTo>
                <a:cubicBezTo>
                  <a:pt x="1882999" y="2676636"/>
                  <a:pt x="1459328" y="2921242"/>
                  <a:pt x="1047149" y="2810799"/>
                </a:cubicBezTo>
                <a:cubicBezTo>
                  <a:pt x="634969" y="2700356"/>
                  <a:pt x="390363" y="2276685"/>
                  <a:pt x="500806" y="1864505"/>
                </a:cubicBezTo>
                <a:cubicBezTo>
                  <a:pt x="611249" y="1452326"/>
                  <a:pt x="1034920" y="1207720"/>
                  <a:pt x="1447099" y="1318163"/>
                </a:cubicBezTo>
                <a:close/>
                <a:moveTo>
                  <a:pt x="1476725" y="1207597"/>
                </a:moveTo>
                <a:cubicBezTo>
                  <a:pt x="1003481" y="1080792"/>
                  <a:pt x="517045" y="1361635"/>
                  <a:pt x="390240" y="1834879"/>
                </a:cubicBezTo>
                <a:cubicBezTo>
                  <a:pt x="263435" y="2308124"/>
                  <a:pt x="544279" y="2794559"/>
                  <a:pt x="1017523" y="2921365"/>
                </a:cubicBezTo>
                <a:cubicBezTo>
                  <a:pt x="1490767" y="3048170"/>
                  <a:pt x="1977202" y="2767326"/>
                  <a:pt x="2104008" y="2294082"/>
                </a:cubicBezTo>
                <a:cubicBezTo>
                  <a:pt x="2230813" y="1820838"/>
                  <a:pt x="1949969" y="1334403"/>
                  <a:pt x="1476725" y="1207597"/>
                </a:cubicBezTo>
                <a:close/>
                <a:moveTo>
                  <a:pt x="3290290" y="1590224"/>
                </a:moveTo>
                <a:cubicBezTo>
                  <a:pt x="3269727" y="1586016"/>
                  <a:pt x="3248437" y="1583806"/>
                  <a:pt x="3226630" y="1583806"/>
                </a:cubicBezTo>
                <a:cubicBezTo>
                  <a:pt x="3052179" y="1583806"/>
                  <a:pt x="2910758" y="1725227"/>
                  <a:pt x="2910758" y="1899678"/>
                </a:cubicBezTo>
                <a:cubicBezTo>
                  <a:pt x="2910758" y="2074130"/>
                  <a:pt x="3052179" y="2215551"/>
                  <a:pt x="3226630" y="2215550"/>
                </a:cubicBezTo>
                <a:cubicBezTo>
                  <a:pt x="3401082" y="2215551"/>
                  <a:pt x="3542503" y="2074130"/>
                  <a:pt x="3542502" y="1899678"/>
                </a:cubicBezTo>
                <a:cubicBezTo>
                  <a:pt x="3542503" y="1747033"/>
                  <a:pt x="3434228" y="1619677"/>
                  <a:pt x="3290290" y="1590224"/>
                </a:cubicBezTo>
                <a:close/>
                <a:moveTo>
                  <a:pt x="3334055" y="1377473"/>
                </a:moveTo>
                <a:cubicBezTo>
                  <a:pt x="3576950" y="1427177"/>
                  <a:pt x="3759665" y="1642090"/>
                  <a:pt x="3759665" y="1899678"/>
                </a:cubicBezTo>
                <a:cubicBezTo>
                  <a:pt x="3759665" y="2194064"/>
                  <a:pt x="3521017" y="2432713"/>
                  <a:pt x="3226630" y="2432713"/>
                </a:cubicBezTo>
                <a:cubicBezTo>
                  <a:pt x="2932244" y="2432712"/>
                  <a:pt x="2693596" y="2194065"/>
                  <a:pt x="2693596" y="1899678"/>
                </a:cubicBezTo>
                <a:cubicBezTo>
                  <a:pt x="2693596" y="1605292"/>
                  <a:pt x="2932244" y="1366644"/>
                  <a:pt x="3226630" y="1366644"/>
                </a:cubicBezTo>
                <a:cubicBezTo>
                  <a:pt x="3263429" y="1366644"/>
                  <a:pt x="3299356" y="1370373"/>
                  <a:pt x="3334055" y="1377473"/>
                </a:cubicBezTo>
                <a:close/>
                <a:moveTo>
                  <a:pt x="1391137" y="789478"/>
                </a:moveTo>
                <a:lnTo>
                  <a:pt x="1759910" y="888290"/>
                </a:lnTo>
                <a:lnTo>
                  <a:pt x="1754625" y="1202375"/>
                </a:lnTo>
                <a:lnTo>
                  <a:pt x="1744979" y="1199790"/>
                </a:lnTo>
                <a:cubicBezTo>
                  <a:pt x="1823578" y="1244024"/>
                  <a:pt x="1894617" y="1298265"/>
                  <a:pt x="1954704" y="1362586"/>
                </a:cubicBezTo>
                <a:lnTo>
                  <a:pt x="2234317" y="1293059"/>
                </a:lnTo>
                <a:lnTo>
                  <a:pt x="2413554" y="1630152"/>
                </a:lnTo>
                <a:lnTo>
                  <a:pt x="2214321" y="1809770"/>
                </a:lnTo>
                <a:cubicBezTo>
                  <a:pt x="2239296" y="1900740"/>
                  <a:pt x="2251067" y="1995997"/>
                  <a:pt x="2246841" y="2092825"/>
                </a:cubicBezTo>
                <a:lnTo>
                  <a:pt x="2495698" y="2230974"/>
                </a:lnTo>
                <a:lnTo>
                  <a:pt x="2396885" y="2599747"/>
                </a:lnTo>
                <a:lnTo>
                  <a:pt x="2094912" y="2594668"/>
                </a:lnTo>
                <a:cubicBezTo>
                  <a:pt x="2056732" y="2658461"/>
                  <a:pt x="2010475" y="2715996"/>
                  <a:pt x="1958644" y="2767359"/>
                </a:cubicBezTo>
                <a:lnTo>
                  <a:pt x="2057814" y="3026193"/>
                </a:lnTo>
                <a:lnTo>
                  <a:pt x="1745078" y="3245174"/>
                </a:lnTo>
                <a:lnTo>
                  <a:pt x="1507869" y="3039237"/>
                </a:lnTo>
                <a:lnTo>
                  <a:pt x="1536736" y="3019025"/>
                </a:lnTo>
                <a:cubicBezTo>
                  <a:pt x="1445878" y="3048429"/>
                  <a:pt x="1349798" y="3062567"/>
                  <a:pt x="1251837" y="3062021"/>
                </a:cubicBezTo>
                <a:lnTo>
                  <a:pt x="1108065" y="3321003"/>
                </a:lnTo>
                <a:lnTo>
                  <a:pt x="739291" y="3222191"/>
                </a:lnTo>
                <a:lnTo>
                  <a:pt x="744274" y="2926021"/>
                </a:lnTo>
                <a:cubicBezTo>
                  <a:pt x="666128" y="2881484"/>
                  <a:pt x="595548" y="2827017"/>
                  <a:pt x="535891" y="2762576"/>
                </a:cubicBezTo>
                <a:lnTo>
                  <a:pt x="540671" y="2772825"/>
                </a:lnTo>
                <a:lnTo>
                  <a:pt x="232276" y="2832568"/>
                </a:lnTo>
                <a:lnTo>
                  <a:pt x="70927" y="2486556"/>
                </a:lnTo>
                <a:lnTo>
                  <a:pt x="279495" y="2317444"/>
                </a:lnTo>
                <a:cubicBezTo>
                  <a:pt x="257233" y="2235849"/>
                  <a:pt x="245603" y="2150814"/>
                  <a:pt x="245586" y="2064274"/>
                </a:cubicBezTo>
                <a:lnTo>
                  <a:pt x="0" y="1927940"/>
                </a:lnTo>
                <a:lnTo>
                  <a:pt x="98812" y="1559167"/>
                </a:lnTo>
                <a:lnTo>
                  <a:pt x="380240" y="1563901"/>
                </a:lnTo>
                <a:cubicBezTo>
                  <a:pt x="418421" y="1496524"/>
                  <a:pt x="464524" y="1435092"/>
                  <a:pt x="516679" y="1380105"/>
                </a:cubicBezTo>
                <a:lnTo>
                  <a:pt x="422419" y="1089378"/>
                </a:lnTo>
                <a:lnTo>
                  <a:pt x="746189" y="887063"/>
                </a:lnTo>
                <a:lnTo>
                  <a:pt x="972292" y="1105134"/>
                </a:lnTo>
                <a:lnTo>
                  <a:pt x="970019" y="1106554"/>
                </a:lnTo>
                <a:cubicBezTo>
                  <a:pt x="1058903" y="1078586"/>
                  <a:pt x="1152743" y="1065659"/>
                  <a:pt x="1248316" y="1066709"/>
                </a:cubicBezTo>
                <a:lnTo>
                  <a:pt x="1238669" y="1064125"/>
                </a:lnTo>
                <a:close/>
                <a:moveTo>
                  <a:pt x="3349970" y="1300109"/>
                </a:moveTo>
                <a:cubicBezTo>
                  <a:pt x="3310130" y="1291957"/>
                  <a:pt x="3268880" y="1287676"/>
                  <a:pt x="3226630" y="1287676"/>
                </a:cubicBezTo>
                <a:cubicBezTo>
                  <a:pt x="2888631" y="1287676"/>
                  <a:pt x="2614628" y="1561679"/>
                  <a:pt x="2614628" y="1899678"/>
                </a:cubicBezTo>
                <a:cubicBezTo>
                  <a:pt x="2614628" y="2237678"/>
                  <a:pt x="2888630" y="2511680"/>
                  <a:pt x="3226630" y="2511681"/>
                </a:cubicBezTo>
                <a:cubicBezTo>
                  <a:pt x="3564630" y="2511681"/>
                  <a:pt x="3838633" y="2237678"/>
                  <a:pt x="3838633" y="1899678"/>
                </a:cubicBezTo>
                <a:cubicBezTo>
                  <a:pt x="3838632" y="1603928"/>
                  <a:pt x="3628849" y="1357176"/>
                  <a:pt x="3349970" y="1300109"/>
                </a:cubicBezTo>
                <a:close/>
                <a:moveTo>
                  <a:pt x="3358324" y="1024334"/>
                </a:moveTo>
                <a:lnTo>
                  <a:pt x="3410883" y="1234575"/>
                </a:lnTo>
                <a:lnTo>
                  <a:pt x="3403994" y="1234575"/>
                </a:lnTo>
                <a:cubicBezTo>
                  <a:pt x="3464268" y="1250018"/>
                  <a:pt x="3521292" y="1273478"/>
                  <a:pt x="3572818" y="1305612"/>
                </a:cubicBezTo>
                <a:lnTo>
                  <a:pt x="3746730" y="1209354"/>
                </a:lnTo>
                <a:lnTo>
                  <a:pt x="3926358" y="1401981"/>
                </a:lnTo>
                <a:lnTo>
                  <a:pt x="3825667" y="1557247"/>
                </a:lnTo>
                <a:cubicBezTo>
                  <a:pt x="3858552" y="1613408"/>
                  <a:pt x="3883404" y="1674784"/>
                  <a:pt x="3897877" y="1740062"/>
                </a:cubicBezTo>
                <a:lnTo>
                  <a:pt x="4088377" y="1787686"/>
                </a:lnTo>
                <a:lnTo>
                  <a:pt x="4088377" y="2051071"/>
                </a:lnTo>
                <a:lnTo>
                  <a:pt x="3886243" y="2101605"/>
                </a:lnTo>
                <a:cubicBezTo>
                  <a:pt x="3872191" y="2150933"/>
                  <a:pt x="3851639" y="2197531"/>
                  <a:pt x="3826272" y="2241013"/>
                </a:cubicBezTo>
                <a:lnTo>
                  <a:pt x="3938572" y="2395786"/>
                </a:lnTo>
                <a:lnTo>
                  <a:pt x="3769272" y="2597551"/>
                </a:lnTo>
                <a:lnTo>
                  <a:pt x="3574432" y="2502674"/>
                </a:lnTo>
                <a:lnTo>
                  <a:pt x="3590059" y="2484050"/>
                </a:lnTo>
                <a:cubicBezTo>
                  <a:pt x="3534764" y="2519868"/>
                  <a:pt x="3473263" y="2546445"/>
                  <a:pt x="3407886" y="2563572"/>
                </a:cubicBezTo>
                <a:lnTo>
                  <a:pt x="3358323" y="2761823"/>
                </a:lnTo>
                <a:lnTo>
                  <a:pt x="3094938" y="2761823"/>
                </a:lnTo>
                <a:lnTo>
                  <a:pt x="3045375" y="2563574"/>
                </a:lnTo>
                <a:cubicBezTo>
                  <a:pt x="2985349" y="2547848"/>
                  <a:pt x="2928591" y="2524155"/>
                  <a:pt x="2877330" y="2491865"/>
                </a:cubicBezTo>
                <a:lnTo>
                  <a:pt x="2882346" y="2497841"/>
                </a:lnTo>
                <a:lnTo>
                  <a:pt x="2687507" y="2592718"/>
                </a:lnTo>
                <a:lnTo>
                  <a:pt x="2518206" y="2390954"/>
                </a:lnTo>
                <a:lnTo>
                  <a:pt x="2626994" y="2241021"/>
                </a:lnTo>
                <a:cubicBezTo>
                  <a:pt x="2597591" y="2190623"/>
                  <a:pt x="2574657" y="2136035"/>
                  <a:pt x="2559194" y="2078370"/>
                </a:cubicBezTo>
                <a:lnTo>
                  <a:pt x="2371198" y="2031371"/>
                </a:lnTo>
                <a:lnTo>
                  <a:pt x="2371198" y="1767986"/>
                </a:lnTo>
                <a:lnTo>
                  <a:pt x="2559579" y="1720890"/>
                </a:lnTo>
                <a:cubicBezTo>
                  <a:pt x="2572992" y="1669175"/>
                  <a:pt x="2592745" y="1620006"/>
                  <a:pt x="2617681" y="1574051"/>
                </a:cubicBezTo>
                <a:lnTo>
                  <a:pt x="2502958" y="1397149"/>
                </a:lnTo>
                <a:lnTo>
                  <a:pt x="2682587" y="1204520"/>
                </a:lnTo>
                <a:lnTo>
                  <a:pt x="2872193" y="1309466"/>
                </a:lnTo>
                <a:lnTo>
                  <a:pt x="2870932" y="1310818"/>
                </a:lnTo>
                <a:cubicBezTo>
                  <a:pt x="2925169" y="1276310"/>
                  <a:pt x="2985393" y="1250941"/>
                  <a:pt x="3049268" y="1234575"/>
                </a:cubicBezTo>
                <a:lnTo>
                  <a:pt x="3042378" y="1234576"/>
                </a:lnTo>
                <a:lnTo>
                  <a:pt x="3094939" y="1024334"/>
                </a:lnTo>
                <a:close/>
                <a:moveTo>
                  <a:pt x="2786480" y="402820"/>
                </a:moveTo>
                <a:cubicBezTo>
                  <a:pt x="2745900" y="389943"/>
                  <a:pt x="2701172" y="388627"/>
                  <a:pt x="2657264" y="401580"/>
                </a:cubicBezTo>
                <a:cubicBezTo>
                  <a:pt x="2540176" y="436121"/>
                  <a:pt x="2473258" y="559041"/>
                  <a:pt x="2507800" y="676128"/>
                </a:cubicBezTo>
                <a:cubicBezTo>
                  <a:pt x="2542340" y="793216"/>
                  <a:pt x="2665260" y="860133"/>
                  <a:pt x="2782348" y="825592"/>
                </a:cubicBezTo>
                <a:cubicBezTo>
                  <a:pt x="2899435" y="791051"/>
                  <a:pt x="2966353" y="668132"/>
                  <a:pt x="2931812" y="551045"/>
                </a:cubicBezTo>
                <a:cubicBezTo>
                  <a:pt x="2910223" y="477864"/>
                  <a:pt x="2854113" y="424282"/>
                  <a:pt x="2786480" y="402820"/>
                </a:cubicBezTo>
                <a:close/>
                <a:moveTo>
                  <a:pt x="2932202" y="47278"/>
                </a:moveTo>
                <a:lnTo>
                  <a:pt x="3090904" y="140999"/>
                </a:lnTo>
                <a:lnTo>
                  <a:pt x="3054065" y="265147"/>
                </a:lnTo>
                <a:cubicBezTo>
                  <a:pt x="3087256" y="296329"/>
                  <a:pt x="3116089" y="332603"/>
                  <a:pt x="3138727" y="373550"/>
                </a:cubicBezTo>
                <a:lnTo>
                  <a:pt x="3276016" y="367796"/>
                </a:lnTo>
                <a:lnTo>
                  <a:pt x="3328165" y="544574"/>
                </a:lnTo>
                <a:lnTo>
                  <a:pt x="3202503" y="618514"/>
                </a:lnTo>
                <a:cubicBezTo>
                  <a:pt x="3202838" y="654403"/>
                  <a:pt x="3198271" y="689748"/>
                  <a:pt x="3189855" y="723955"/>
                </a:cubicBezTo>
                <a:lnTo>
                  <a:pt x="3295873" y="805599"/>
                </a:lnTo>
                <a:lnTo>
                  <a:pt x="3222192" y="974540"/>
                </a:lnTo>
                <a:lnTo>
                  <a:pt x="3072634" y="949439"/>
                </a:lnTo>
                <a:lnTo>
                  <a:pt x="3079435" y="933845"/>
                </a:lnTo>
                <a:cubicBezTo>
                  <a:pt x="3049413" y="968833"/>
                  <a:pt x="3013398" y="998848"/>
                  <a:pt x="2972910" y="1023288"/>
                </a:cubicBezTo>
                <a:lnTo>
                  <a:pt x="2978897" y="1166163"/>
                </a:lnTo>
                <a:lnTo>
                  <a:pt x="2802119" y="1218312"/>
                </a:lnTo>
                <a:lnTo>
                  <a:pt x="2729602" y="1095065"/>
                </a:lnTo>
                <a:cubicBezTo>
                  <a:pt x="2686199" y="1096396"/>
                  <a:pt x="2643414" y="1091732"/>
                  <a:pt x="2602615" y="1080209"/>
                </a:cubicBezTo>
                <a:lnTo>
                  <a:pt x="2607165" y="1083226"/>
                </a:lnTo>
                <a:lnTo>
                  <a:pt x="2495179" y="1185484"/>
                </a:lnTo>
                <a:lnTo>
                  <a:pt x="2341599" y="1083585"/>
                </a:lnTo>
                <a:lnTo>
                  <a:pt x="2384929" y="961414"/>
                </a:lnTo>
                <a:cubicBezTo>
                  <a:pt x="2355215" y="933409"/>
                  <a:pt x="2329015" y="901312"/>
                  <a:pt x="2307218" y="865670"/>
                </a:cubicBezTo>
                <a:lnTo>
                  <a:pt x="2171734" y="871348"/>
                </a:lnTo>
                <a:lnTo>
                  <a:pt x="2119584" y="694571"/>
                </a:lnTo>
                <a:lnTo>
                  <a:pt x="2236697" y="625662"/>
                </a:lnTo>
                <a:cubicBezTo>
                  <a:pt x="2235459" y="588297"/>
                  <a:pt x="2238982" y="551385"/>
                  <a:pt x="2246620" y="515603"/>
                </a:cubicBezTo>
                <a:lnTo>
                  <a:pt x="2134594" y="419585"/>
                </a:lnTo>
                <a:lnTo>
                  <a:pt x="2217016" y="254732"/>
                </a:lnTo>
                <a:lnTo>
                  <a:pt x="2365055" y="287627"/>
                </a:lnTo>
                <a:lnTo>
                  <a:pt x="2364476" y="288784"/>
                </a:lnTo>
                <a:cubicBezTo>
                  <a:pt x="2394046" y="254885"/>
                  <a:pt x="2429444" y="225933"/>
                  <a:pt x="2469075" y="202302"/>
                </a:cubicBezTo>
                <a:lnTo>
                  <a:pt x="2464452" y="203666"/>
                </a:lnTo>
                <a:lnTo>
                  <a:pt x="2458102" y="52150"/>
                </a:lnTo>
                <a:lnTo>
                  <a:pt x="2634880" y="0"/>
                </a:lnTo>
                <a:lnTo>
                  <a:pt x="2711784" y="130703"/>
                </a:lnTo>
                <a:lnTo>
                  <a:pt x="2707159" y="132067"/>
                </a:lnTo>
                <a:cubicBezTo>
                  <a:pt x="2750672" y="130497"/>
                  <a:pt x="2793590" y="134953"/>
                  <a:pt x="2834535" y="14631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26" dirty="0">
              <a:latin typeface="PT Serif" panose="020A0603040505020204" pitchFamily="18" charset="-52"/>
            </a:endParaRPr>
          </a:p>
        </p:txBody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77EC0E6C-787F-4870-B3D6-0712F772756B}"/>
              </a:ext>
            </a:extLst>
          </p:cNvPr>
          <p:cNvSpPr/>
          <p:nvPr/>
        </p:nvSpPr>
        <p:spPr>
          <a:xfrm flipH="1">
            <a:off x="1546331" y="5214788"/>
            <a:ext cx="1501873" cy="1976276"/>
          </a:xfrm>
          <a:custGeom>
            <a:avLst/>
            <a:gdLst>
              <a:gd name="connsiteX0" fmla="*/ 0 w 9096375"/>
              <a:gd name="connsiteY0" fmla="*/ 2457450 h 2466975"/>
              <a:gd name="connsiteX1" fmla="*/ 6610350 w 9096375"/>
              <a:gd name="connsiteY1" fmla="*/ 2457450 h 2466975"/>
              <a:gd name="connsiteX2" fmla="*/ 6591300 w 9096375"/>
              <a:gd name="connsiteY2" fmla="*/ 2219325 h 2466975"/>
              <a:gd name="connsiteX3" fmla="*/ 6000750 w 9096375"/>
              <a:gd name="connsiteY3" fmla="*/ 1152525 h 2466975"/>
              <a:gd name="connsiteX4" fmla="*/ 6124575 w 9096375"/>
              <a:gd name="connsiteY4" fmla="*/ 1009650 h 2466975"/>
              <a:gd name="connsiteX5" fmla="*/ 6619875 w 9096375"/>
              <a:gd name="connsiteY5" fmla="*/ 1466850 h 2466975"/>
              <a:gd name="connsiteX6" fmla="*/ 6562725 w 9096375"/>
              <a:gd name="connsiteY6" fmla="*/ 0 h 2466975"/>
              <a:gd name="connsiteX7" fmla="*/ 6838950 w 9096375"/>
              <a:gd name="connsiteY7" fmla="*/ 9525 h 2466975"/>
              <a:gd name="connsiteX8" fmla="*/ 6905625 w 9096375"/>
              <a:gd name="connsiteY8" fmla="*/ 981075 h 2466975"/>
              <a:gd name="connsiteX9" fmla="*/ 7239000 w 9096375"/>
              <a:gd name="connsiteY9" fmla="*/ 981075 h 2466975"/>
              <a:gd name="connsiteX10" fmla="*/ 7629525 w 9096375"/>
              <a:gd name="connsiteY10" fmla="*/ 981075 h 2466975"/>
              <a:gd name="connsiteX11" fmla="*/ 7915275 w 9096375"/>
              <a:gd name="connsiteY11" fmla="*/ 981075 h 2466975"/>
              <a:gd name="connsiteX12" fmla="*/ 7896225 w 9096375"/>
              <a:gd name="connsiteY12" fmla="*/ 1781175 h 2466975"/>
              <a:gd name="connsiteX13" fmla="*/ 7658100 w 9096375"/>
              <a:gd name="connsiteY13" fmla="*/ 2466975 h 2466975"/>
              <a:gd name="connsiteX14" fmla="*/ 9096375 w 9096375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24575 w 9144000"/>
              <a:gd name="connsiteY4" fmla="*/ 1009650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24575 w 9144000"/>
              <a:gd name="connsiteY4" fmla="*/ 1009650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24575 w 9144000"/>
              <a:gd name="connsiteY4" fmla="*/ 1009650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24575 w 9144000"/>
              <a:gd name="connsiteY4" fmla="*/ 1009650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24575 w 9144000"/>
              <a:gd name="connsiteY4" fmla="*/ 1009650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57493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592062 w 9144000"/>
              <a:gd name="connsiteY1" fmla="*/ 2464766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592062 w 9144000"/>
              <a:gd name="connsiteY1" fmla="*/ 2464766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592062 w 9144000"/>
              <a:gd name="connsiteY1" fmla="*/ 2464766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592062 w 9144000"/>
              <a:gd name="connsiteY1" fmla="*/ 2464766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592062 w 9144000"/>
              <a:gd name="connsiteY1" fmla="*/ 2464766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592062 w 9144000"/>
              <a:gd name="connsiteY1" fmla="*/ 2464766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592062 w 9144000"/>
              <a:gd name="connsiteY1" fmla="*/ 2464766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7726 w 9144000"/>
              <a:gd name="connsiteY4" fmla="*/ 984046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592062 w 9144000"/>
              <a:gd name="connsiteY1" fmla="*/ 2464766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7726 w 9144000"/>
              <a:gd name="connsiteY4" fmla="*/ 984046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592062 w 9144000"/>
              <a:gd name="connsiteY1" fmla="*/ 2464766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7726 w 9144000"/>
              <a:gd name="connsiteY4" fmla="*/ 984046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592062 w 9144000"/>
              <a:gd name="connsiteY1" fmla="*/ 2464766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7726 w 9144000"/>
              <a:gd name="connsiteY4" fmla="*/ 984046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592062 w 9144000"/>
              <a:gd name="connsiteY1" fmla="*/ 2464766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7726 w 9144000"/>
              <a:gd name="connsiteY4" fmla="*/ 984046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592062 w 9144000"/>
              <a:gd name="connsiteY1" fmla="*/ 2464766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7726 w 9144000"/>
              <a:gd name="connsiteY4" fmla="*/ 984046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553469 h 2562994"/>
              <a:gd name="connsiteX1" fmla="*/ 6592062 w 9144000"/>
              <a:gd name="connsiteY1" fmla="*/ 2560785 h 2562994"/>
              <a:gd name="connsiteX2" fmla="*/ 6591300 w 9144000"/>
              <a:gd name="connsiteY2" fmla="*/ 2315344 h 2562994"/>
              <a:gd name="connsiteX3" fmla="*/ 6000750 w 9144000"/>
              <a:gd name="connsiteY3" fmla="*/ 1248544 h 2562994"/>
              <a:gd name="connsiteX4" fmla="*/ 6197726 w 9144000"/>
              <a:gd name="connsiteY4" fmla="*/ 1080065 h 2562994"/>
              <a:gd name="connsiteX5" fmla="*/ 6619875 w 9144000"/>
              <a:gd name="connsiteY5" fmla="*/ 1562869 h 2562994"/>
              <a:gd name="connsiteX6" fmla="*/ 6562725 w 9144000"/>
              <a:gd name="connsiteY6" fmla="*/ 96019 h 2562994"/>
              <a:gd name="connsiteX7" fmla="*/ 6838950 w 9144000"/>
              <a:gd name="connsiteY7" fmla="*/ 105544 h 2562994"/>
              <a:gd name="connsiteX8" fmla="*/ 6905625 w 9144000"/>
              <a:gd name="connsiteY8" fmla="*/ 1077094 h 2562994"/>
              <a:gd name="connsiteX9" fmla="*/ 7239000 w 9144000"/>
              <a:gd name="connsiteY9" fmla="*/ 1077094 h 2562994"/>
              <a:gd name="connsiteX10" fmla="*/ 7629525 w 9144000"/>
              <a:gd name="connsiteY10" fmla="*/ 1077094 h 2562994"/>
              <a:gd name="connsiteX11" fmla="*/ 7915275 w 9144000"/>
              <a:gd name="connsiteY11" fmla="*/ 1077094 h 2562994"/>
              <a:gd name="connsiteX12" fmla="*/ 7896225 w 9144000"/>
              <a:gd name="connsiteY12" fmla="*/ 1877194 h 2562994"/>
              <a:gd name="connsiteX13" fmla="*/ 7658100 w 9144000"/>
              <a:gd name="connsiteY13" fmla="*/ 2562994 h 2562994"/>
              <a:gd name="connsiteX14" fmla="*/ 9144000 w 9144000"/>
              <a:gd name="connsiteY14" fmla="*/ 2562994 h 2562994"/>
              <a:gd name="connsiteX0" fmla="*/ 0 w 9144000"/>
              <a:gd name="connsiteY0" fmla="*/ 2613374 h 2622899"/>
              <a:gd name="connsiteX1" fmla="*/ 6592062 w 9144000"/>
              <a:gd name="connsiteY1" fmla="*/ 2620690 h 2622899"/>
              <a:gd name="connsiteX2" fmla="*/ 6591300 w 9144000"/>
              <a:gd name="connsiteY2" fmla="*/ 2375249 h 2622899"/>
              <a:gd name="connsiteX3" fmla="*/ 6000750 w 9144000"/>
              <a:gd name="connsiteY3" fmla="*/ 1308449 h 2622899"/>
              <a:gd name="connsiteX4" fmla="*/ 6197726 w 9144000"/>
              <a:gd name="connsiteY4" fmla="*/ 1139970 h 2622899"/>
              <a:gd name="connsiteX5" fmla="*/ 6619875 w 9144000"/>
              <a:gd name="connsiteY5" fmla="*/ 1622774 h 2622899"/>
              <a:gd name="connsiteX6" fmla="*/ 6562725 w 9144000"/>
              <a:gd name="connsiteY6" fmla="*/ 155924 h 2622899"/>
              <a:gd name="connsiteX7" fmla="*/ 6838950 w 9144000"/>
              <a:gd name="connsiteY7" fmla="*/ 165449 h 2622899"/>
              <a:gd name="connsiteX8" fmla="*/ 6905625 w 9144000"/>
              <a:gd name="connsiteY8" fmla="*/ 1136999 h 2622899"/>
              <a:gd name="connsiteX9" fmla="*/ 7239000 w 9144000"/>
              <a:gd name="connsiteY9" fmla="*/ 1136999 h 2622899"/>
              <a:gd name="connsiteX10" fmla="*/ 7629525 w 9144000"/>
              <a:gd name="connsiteY10" fmla="*/ 1136999 h 2622899"/>
              <a:gd name="connsiteX11" fmla="*/ 7915275 w 9144000"/>
              <a:gd name="connsiteY11" fmla="*/ 1136999 h 2622899"/>
              <a:gd name="connsiteX12" fmla="*/ 7896225 w 9144000"/>
              <a:gd name="connsiteY12" fmla="*/ 1937099 h 2622899"/>
              <a:gd name="connsiteX13" fmla="*/ 7658100 w 9144000"/>
              <a:gd name="connsiteY13" fmla="*/ 2622899 h 2622899"/>
              <a:gd name="connsiteX14" fmla="*/ 9144000 w 9144000"/>
              <a:gd name="connsiteY14" fmla="*/ 2622899 h 2622899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5868 w 9144000"/>
              <a:gd name="connsiteY10" fmla="*/ 1178395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5868 w 9144000"/>
              <a:gd name="connsiteY10" fmla="*/ 1178395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5868 w 9144000"/>
              <a:gd name="connsiteY10" fmla="*/ 1178395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5868 w 9144000"/>
              <a:gd name="connsiteY10" fmla="*/ 1178395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5868 w 9144000"/>
              <a:gd name="connsiteY10" fmla="*/ 1178395 h 2635034"/>
              <a:gd name="connsiteX11" fmla="*/ 7915275 w 9144000"/>
              <a:gd name="connsiteY11" fmla="*/ 1149134 h 2635034"/>
              <a:gd name="connsiteX12" fmla="*/ 7877937 w 9144000"/>
              <a:gd name="connsiteY12" fmla="*/ 1945576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5868 w 9144000"/>
              <a:gd name="connsiteY10" fmla="*/ 1178395 h 2635034"/>
              <a:gd name="connsiteX11" fmla="*/ 7915275 w 9144000"/>
              <a:gd name="connsiteY11" fmla="*/ 1149134 h 2635034"/>
              <a:gd name="connsiteX12" fmla="*/ 7877937 w 9144000"/>
              <a:gd name="connsiteY12" fmla="*/ 1945576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5868 w 9144000"/>
              <a:gd name="connsiteY10" fmla="*/ 1178395 h 2635034"/>
              <a:gd name="connsiteX11" fmla="*/ 7915275 w 9144000"/>
              <a:gd name="connsiteY11" fmla="*/ 1149134 h 2635034"/>
              <a:gd name="connsiteX12" fmla="*/ 7877937 w 9144000"/>
              <a:gd name="connsiteY12" fmla="*/ 1945576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5868 w 9144000"/>
              <a:gd name="connsiteY10" fmla="*/ 1178395 h 2635034"/>
              <a:gd name="connsiteX11" fmla="*/ 7915275 w 9144000"/>
              <a:gd name="connsiteY11" fmla="*/ 1149134 h 2635034"/>
              <a:gd name="connsiteX12" fmla="*/ 7877937 w 9144000"/>
              <a:gd name="connsiteY12" fmla="*/ 1945576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5868 w 9144000"/>
              <a:gd name="connsiteY10" fmla="*/ 1178395 h 2635034"/>
              <a:gd name="connsiteX11" fmla="*/ 7922590 w 9144000"/>
              <a:gd name="connsiteY11" fmla="*/ 1167422 h 2635034"/>
              <a:gd name="connsiteX12" fmla="*/ 7877937 w 9144000"/>
              <a:gd name="connsiteY12" fmla="*/ 1945576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5868 w 9144000"/>
              <a:gd name="connsiteY10" fmla="*/ 1178395 h 2635034"/>
              <a:gd name="connsiteX11" fmla="*/ 7922590 w 9144000"/>
              <a:gd name="connsiteY11" fmla="*/ 1167422 h 2635034"/>
              <a:gd name="connsiteX12" fmla="*/ 7877937 w 9144000"/>
              <a:gd name="connsiteY12" fmla="*/ 1945576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5868 w 9144000"/>
              <a:gd name="connsiteY10" fmla="*/ 1178395 h 2635034"/>
              <a:gd name="connsiteX11" fmla="*/ 7732165 w 9144000"/>
              <a:gd name="connsiteY11" fmla="*/ 854927 h 2635034"/>
              <a:gd name="connsiteX12" fmla="*/ 7922590 w 9144000"/>
              <a:gd name="connsiteY12" fmla="*/ 1167422 h 2635034"/>
              <a:gd name="connsiteX13" fmla="*/ 7877937 w 9144000"/>
              <a:gd name="connsiteY13" fmla="*/ 1945576 h 2635034"/>
              <a:gd name="connsiteX14" fmla="*/ 7658100 w 9144000"/>
              <a:gd name="connsiteY14" fmla="*/ 2635034 h 2635034"/>
              <a:gd name="connsiteX15" fmla="*/ 9144000 w 9144000"/>
              <a:gd name="connsiteY15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399324 w 9144000"/>
              <a:gd name="connsiteY10" fmla="*/ 792748 h 2635034"/>
              <a:gd name="connsiteX11" fmla="*/ 7625868 w 9144000"/>
              <a:gd name="connsiteY11" fmla="*/ 1178395 h 2635034"/>
              <a:gd name="connsiteX12" fmla="*/ 7732165 w 9144000"/>
              <a:gd name="connsiteY12" fmla="*/ 854927 h 2635034"/>
              <a:gd name="connsiteX13" fmla="*/ 7922590 w 9144000"/>
              <a:gd name="connsiteY13" fmla="*/ 1167422 h 2635034"/>
              <a:gd name="connsiteX14" fmla="*/ 7877937 w 9144000"/>
              <a:gd name="connsiteY14" fmla="*/ 1945576 h 2635034"/>
              <a:gd name="connsiteX15" fmla="*/ 7658100 w 9144000"/>
              <a:gd name="connsiteY15" fmla="*/ 2635034 h 2635034"/>
              <a:gd name="connsiteX16" fmla="*/ 9144000 w 9144000"/>
              <a:gd name="connsiteY16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39000 w 9144000"/>
              <a:gd name="connsiteY10" fmla="*/ 1149134 h 2635034"/>
              <a:gd name="connsiteX11" fmla="*/ 7399324 w 9144000"/>
              <a:gd name="connsiteY11" fmla="*/ 792748 h 2635034"/>
              <a:gd name="connsiteX12" fmla="*/ 7625868 w 9144000"/>
              <a:gd name="connsiteY12" fmla="*/ 1178395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39000 w 9144000"/>
              <a:gd name="connsiteY10" fmla="*/ 1149134 h 2635034"/>
              <a:gd name="connsiteX11" fmla="*/ 7399324 w 9144000"/>
              <a:gd name="connsiteY11" fmla="*/ 792748 h 2635034"/>
              <a:gd name="connsiteX12" fmla="*/ 7625868 w 9144000"/>
              <a:gd name="connsiteY12" fmla="*/ 1178395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39000 w 9144000"/>
              <a:gd name="connsiteY10" fmla="*/ 1149134 h 2635034"/>
              <a:gd name="connsiteX11" fmla="*/ 7399324 w 9144000"/>
              <a:gd name="connsiteY11" fmla="*/ 792748 h 2635034"/>
              <a:gd name="connsiteX12" fmla="*/ 7625868 w 9144000"/>
              <a:gd name="connsiteY12" fmla="*/ 1178395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39000 w 9144000"/>
              <a:gd name="connsiteY10" fmla="*/ 1149134 h 2635034"/>
              <a:gd name="connsiteX11" fmla="*/ 7399324 w 9144000"/>
              <a:gd name="connsiteY11" fmla="*/ 792748 h 2635034"/>
              <a:gd name="connsiteX12" fmla="*/ 7625868 w 9144000"/>
              <a:gd name="connsiteY12" fmla="*/ 1178395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39000 w 9144000"/>
              <a:gd name="connsiteY10" fmla="*/ 1149134 h 2635034"/>
              <a:gd name="connsiteX11" fmla="*/ 7399324 w 9144000"/>
              <a:gd name="connsiteY11" fmla="*/ 792748 h 2635034"/>
              <a:gd name="connsiteX12" fmla="*/ 7625868 w 9144000"/>
              <a:gd name="connsiteY12" fmla="*/ 1178395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39000 w 9144000"/>
              <a:gd name="connsiteY10" fmla="*/ 1149134 h 2635034"/>
              <a:gd name="connsiteX11" fmla="*/ 7399324 w 9144000"/>
              <a:gd name="connsiteY11" fmla="*/ 792748 h 2635034"/>
              <a:gd name="connsiteX12" fmla="*/ 7625868 w 9144000"/>
              <a:gd name="connsiteY12" fmla="*/ 1178395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39000 w 9144000"/>
              <a:gd name="connsiteY10" fmla="*/ 1149134 h 2635034"/>
              <a:gd name="connsiteX11" fmla="*/ 7399324 w 9144000"/>
              <a:gd name="connsiteY11" fmla="*/ 792748 h 2635034"/>
              <a:gd name="connsiteX12" fmla="*/ 7625868 w 9144000"/>
              <a:gd name="connsiteY12" fmla="*/ 1178395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39000 w 9144000"/>
              <a:gd name="connsiteY10" fmla="*/ 1149134 h 2635034"/>
              <a:gd name="connsiteX11" fmla="*/ 7399324 w 9144000"/>
              <a:gd name="connsiteY11" fmla="*/ 792748 h 2635034"/>
              <a:gd name="connsiteX12" fmla="*/ 7625868 w 9144000"/>
              <a:gd name="connsiteY12" fmla="*/ 1178395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399324 w 9144000"/>
              <a:gd name="connsiteY11" fmla="*/ 792748 h 2635034"/>
              <a:gd name="connsiteX12" fmla="*/ 7625868 w 9144000"/>
              <a:gd name="connsiteY12" fmla="*/ 1178395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399324 w 9144000"/>
              <a:gd name="connsiteY11" fmla="*/ 792748 h 2635034"/>
              <a:gd name="connsiteX12" fmla="*/ 7622210 w 9144000"/>
              <a:gd name="connsiteY12" fmla="*/ 1156449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399324 w 9144000"/>
              <a:gd name="connsiteY11" fmla="*/ 792748 h 2635034"/>
              <a:gd name="connsiteX12" fmla="*/ 7622210 w 9144000"/>
              <a:gd name="connsiteY12" fmla="*/ 1178395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399324 w 9144000"/>
              <a:gd name="connsiteY11" fmla="*/ 792748 h 2635034"/>
              <a:gd name="connsiteX12" fmla="*/ 7622210 w 9144000"/>
              <a:gd name="connsiteY12" fmla="*/ 1178395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399324 w 9144000"/>
              <a:gd name="connsiteY11" fmla="*/ 792748 h 2635034"/>
              <a:gd name="connsiteX12" fmla="*/ 7622210 w 9144000"/>
              <a:gd name="connsiteY12" fmla="*/ 1178395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399324 w 9144000"/>
              <a:gd name="connsiteY11" fmla="*/ 792748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399324 w 9144000"/>
              <a:gd name="connsiteY11" fmla="*/ 792748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399324 w 9144000"/>
              <a:gd name="connsiteY11" fmla="*/ 792748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399324 w 9144000"/>
              <a:gd name="connsiteY11" fmla="*/ 792748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399324 w 9144000"/>
              <a:gd name="connsiteY11" fmla="*/ 792748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399324 w 9144000"/>
              <a:gd name="connsiteY11" fmla="*/ 792748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5 w 9144000"/>
              <a:gd name="connsiteY9" fmla="*/ 796405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5 w 9144000"/>
              <a:gd name="connsiteY9" fmla="*/ 796405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5 w 9144000"/>
              <a:gd name="connsiteY9" fmla="*/ 796405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106715 w 9144000"/>
              <a:gd name="connsiteY9" fmla="*/ 730568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914513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914513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914513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914513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914513 w 9144000"/>
              <a:gd name="connsiteY15" fmla="*/ 1945576 h 2635034"/>
              <a:gd name="connsiteX16" fmla="*/ 7798002 w 9144000"/>
              <a:gd name="connsiteY16" fmla="*/ 2383804 h 2635034"/>
              <a:gd name="connsiteX17" fmla="*/ 7658100 w 9144000"/>
              <a:gd name="connsiteY17" fmla="*/ 2635034 h 2635034"/>
              <a:gd name="connsiteX18" fmla="*/ 9144000 w 9144000"/>
              <a:gd name="connsiteY18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914513 w 9144000"/>
              <a:gd name="connsiteY15" fmla="*/ 1945576 h 2635034"/>
              <a:gd name="connsiteX16" fmla="*/ 7798002 w 9144000"/>
              <a:gd name="connsiteY16" fmla="*/ 2383804 h 2635034"/>
              <a:gd name="connsiteX17" fmla="*/ 7658100 w 9144000"/>
              <a:gd name="connsiteY17" fmla="*/ 2635034 h 2635034"/>
              <a:gd name="connsiteX18" fmla="*/ 9144000 w 9144000"/>
              <a:gd name="connsiteY18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914513 w 9144000"/>
              <a:gd name="connsiteY15" fmla="*/ 1945576 h 2635034"/>
              <a:gd name="connsiteX16" fmla="*/ 7798002 w 9144000"/>
              <a:gd name="connsiteY16" fmla="*/ 2383804 h 2635034"/>
              <a:gd name="connsiteX17" fmla="*/ 7658100 w 9144000"/>
              <a:gd name="connsiteY17" fmla="*/ 2635034 h 2635034"/>
              <a:gd name="connsiteX18" fmla="*/ 9144000 w 9144000"/>
              <a:gd name="connsiteY18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914513 w 9144000"/>
              <a:gd name="connsiteY15" fmla="*/ 1945576 h 2635034"/>
              <a:gd name="connsiteX16" fmla="*/ 7798002 w 9144000"/>
              <a:gd name="connsiteY16" fmla="*/ 2317968 h 2635034"/>
              <a:gd name="connsiteX17" fmla="*/ 7658100 w 9144000"/>
              <a:gd name="connsiteY17" fmla="*/ 2635034 h 2635034"/>
              <a:gd name="connsiteX18" fmla="*/ 9144000 w 9144000"/>
              <a:gd name="connsiteY18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914513 w 9144000"/>
              <a:gd name="connsiteY15" fmla="*/ 1945576 h 2635034"/>
              <a:gd name="connsiteX16" fmla="*/ 7798002 w 9144000"/>
              <a:gd name="connsiteY16" fmla="*/ 2317968 h 2635034"/>
              <a:gd name="connsiteX17" fmla="*/ 7658100 w 9144000"/>
              <a:gd name="connsiteY17" fmla="*/ 2635034 h 2635034"/>
              <a:gd name="connsiteX18" fmla="*/ 9144000 w 9144000"/>
              <a:gd name="connsiteY18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914513 w 9144000"/>
              <a:gd name="connsiteY15" fmla="*/ 1945576 h 2635034"/>
              <a:gd name="connsiteX16" fmla="*/ 7798002 w 9144000"/>
              <a:gd name="connsiteY16" fmla="*/ 2317968 h 2635034"/>
              <a:gd name="connsiteX17" fmla="*/ 7723937 w 9144000"/>
              <a:gd name="connsiteY17" fmla="*/ 2635034 h 2635034"/>
              <a:gd name="connsiteX18" fmla="*/ 9144000 w 9144000"/>
              <a:gd name="connsiteY18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914513 w 9144000"/>
              <a:gd name="connsiteY15" fmla="*/ 1945576 h 2635034"/>
              <a:gd name="connsiteX16" fmla="*/ 7798002 w 9144000"/>
              <a:gd name="connsiteY16" fmla="*/ 2317968 h 2635034"/>
              <a:gd name="connsiteX17" fmla="*/ 7723937 w 9144000"/>
              <a:gd name="connsiteY17" fmla="*/ 2635034 h 2635034"/>
              <a:gd name="connsiteX18" fmla="*/ 9144000 w 9144000"/>
              <a:gd name="connsiteY18" fmla="*/ 2635034 h 2635034"/>
              <a:gd name="connsiteX0" fmla="*/ 0 w 9982200"/>
              <a:gd name="connsiteY0" fmla="*/ 2625509 h 2635034"/>
              <a:gd name="connsiteX1" fmla="*/ 6592062 w 9982200"/>
              <a:gd name="connsiteY1" fmla="*/ 2632825 h 2635034"/>
              <a:gd name="connsiteX2" fmla="*/ 6591300 w 9982200"/>
              <a:gd name="connsiteY2" fmla="*/ 2387384 h 2635034"/>
              <a:gd name="connsiteX3" fmla="*/ 6000750 w 9982200"/>
              <a:gd name="connsiteY3" fmla="*/ 1320584 h 2635034"/>
              <a:gd name="connsiteX4" fmla="*/ 6197726 w 9982200"/>
              <a:gd name="connsiteY4" fmla="*/ 1152105 h 2635034"/>
              <a:gd name="connsiteX5" fmla="*/ 6619875 w 9982200"/>
              <a:gd name="connsiteY5" fmla="*/ 1634909 h 2635034"/>
              <a:gd name="connsiteX6" fmla="*/ 6562725 w 9982200"/>
              <a:gd name="connsiteY6" fmla="*/ 168059 h 2635034"/>
              <a:gd name="connsiteX7" fmla="*/ 6838950 w 9982200"/>
              <a:gd name="connsiteY7" fmla="*/ 177584 h 2635034"/>
              <a:gd name="connsiteX8" fmla="*/ 6905625 w 9982200"/>
              <a:gd name="connsiteY8" fmla="*/ 1149134 h 2635034"/>
              <a:gd name="connsiteX9" fmla="*/ 7092084 w 9982200"/>
              <a:gd name="connsiteY9" fmla="*/ 723252 h 2635034"/>
              <a:gd name="connsiteX10" fmla="*/ 7260945 w 9982200"/>
              <a:gd name="connsiteY10" fmla="*/ 1152791 h 2635034"/>
              <a:gd name="connsiteX11" fmla="*/ 7446873 w 9982200"/>
              <a:gd name="connsiteY11" fmla="*/ 763487 h 2635034"/>
              <a:gd name="connsiteX12" fmla="*/ 7622210 w 9982200"/>
              <a:gd name="connsiteY12" fmla="*/ 1178395 h 2635034"/>
              <a:gd name="connsiteX13" fmla="*/ 7776056 w 9982200"/>
              <a:gd name="connsiteY13" fmla="*/ 840297 h 2635034"/>
              <a:gd name="connsiteX14" fmla="*/ 7922590 w 9982200"/>
              <a:gd name="connsiteY14" fmla="*/ 1167422 h 2635034"/>
              <a:gd name="connsiteX15" fmla="*/ 7914513 w 9982200"/>
              <a:gd name="connsiteY15" fmla="*/ 1945576 h 2635034"/>
              <a:gd name="connsiteX16" fmla="*/ 7798002 w 9982200"/>
              <a:gd name="connsiteY16" fmla="*/ 2317968 h 2635034"/>
              <a:gd name="connsiteX17" fmla="*/ 7723937 w 9982200"/>
              <a:gd name="connsiteY17" fmla="*/ 2635034 h 2635034"/>
              <a:gd name="connsiteX18" fmla="*/ 9982200 w 9982200"/>
              <a:gd name="connsiteY18" fmla="*/ 2635034 h 2635034"/>
              <a:gd name="connsiteX0" fmla="*/ 0 w 12220575"/>
              <a:gd name="connsiteY0" fmla="*/ 2615984 h 2635034"/>
              <a:gd name="connsiteX1" fmla="*/ 8830437 w 12220575"/>
              <a:gd name="connsiteY1" fmla="*/ 2632825 h 2635034"/>
              <a:gd name="connsiteX2" fmla="*/ 8829675 w 12220575"/>
              <a:gd name="connsiteY2" fmla="*/ 2387384 h 2635034"/>
              <a:gd name="connsiteX3" fmla="*/ 8239125 w 12220575"/>
              <a:gd name="connsiteY3" fmla="*/ 1320584 h 2635034"/>
              <a:gd name="connsiteX4" fmla="*/ 8436101 w 12220575"/>
              <a:gd name="connsiteY4" fmla="*/ 1152105 h 2635034"/>
              <a:gd name="connsiteX5" fmla="*/ 8858250 w 12220575"/>
              <a:gd name="connsiteY5" fmla="*/ 1634909 h 2635034"/>
              <a:gd name="connsiteX6" fmla="*/ 8801100 w 12220575"/>
              <a:gd name="connsiteY6" fmla="*/ 168059 h 2635034"/>
              <a:gd name="connsiteX7" fmla="*/ 9077325 w 12220575"/>
              <a:gd name="connsiteY7" fmla="*/ 177584 h 2635034"/>
              <a:gd name="connsiteX8" fmla="*/ 9144000 w 12220575"/>
              <a:gd name="connsiteY8" fmla="*/ 1149134 h 2635034"/>
              <a:gd name="connsiteX9" fmla="*/ 9330459 w 12220575"/>
              <a:gd name="connsiteY9" fmla="*/ 723252 h 2635034"/>
              <a:gd name="connsiteX10" fmla="*/ 9499320 w 12220575"/>
              <a:gd name="connsiteY10" fmla="*/ 1152791 h 2635034"/>
              <a:gd name="connsiteX11" fmla="*/ 9685248 w 12220575"/>
              <a:gd name="connsiteY11" fmla="*/ 763487 h 2635034"/>
              <a:gd name="connsiteX12" fmla="*/ 9860585 w 12220575"/>
              <a:gd name="connsiteY12" fmla="*/ 1178395 h 2635034"/>
              <a:gd name="connsiteX13" fmla="*/ 10014431 w 12220575"/>
              <a:gd name="connsiteY13" fmla="*/ 840297 h 2635034"/>
              <a:gd name="connsiteX14" fmla="*/ 10160965 w 12220575"/>
              <a:gd name="connsiteY14" fmla="*/ 1167422 h 2635034"/>
              <a:gd name="connsiteX15" fmla="*/ 10152888 w 12220575"/>
              <a:gd name="connsiteY15" fmla="*/ 1945576 h 2635034"/>
              <a:gd name="connsiteX16" fmla="*/ 10036377 w 12220575"/>
              <a:gd name="connsiteY16" fmla="*/ 2317968 h 2635034"/>
              <a:gd name="connsiteX17" fmla="*/ 9962312 w 12220575"/>
              <a:gd name="connsiteY17" fmla="*/ 2635034 h 2635034"/>
              <a:gd name="connsiteX18" fmla="*/ 12220575 w 12220575"/>
              <a:gd name="connsiteY18" fmla="*/ 2635034 h 2635034"/>
              <a:gd name="connsiteX0" fmla="*/ 0 w 12153900"/>
              <a:gd name="connsiteY0" fmla="*/ 2615984 h 2635034"/>
              <a:gd name="connsiteX1" fmla="*/ 8763762 w 12153900"/>
              <a:gd name="connsiteY1" fmla="*/ 2632825 h 2635034"/>
              <a:gd name="connsiteX2" fmla="*/ 8763000 w 12153900"/>
              <a:gd name="connsiteY2" fmla="*/ 2387384 h 2635034"/>
              <a:gd name="connsiteX3" fmla="*/ 8172450 w 12153900"/>
              <a:gd name="connsiteY3" fmla="*/ 1320584 h 2635034"/>
              <a:gd name="connsiteX4" fmla="*/ 8369426 w 12153900"/>
              <a:gd name="connsiteY4" fmla="*/ 1152105 h 2635034"/>
              <a:gd name="connsiteX5" fmla="*/ 8791575 w 12153900"/>
              <a:gd name="connsiteY5" fmla="*/ 1634909 h 2635034"/>
              <a:gd name="connsiteX6" fmla="*/ 8734425 w 12153900"/>
              <a:gd name="connsiteY6" fmla="*/ 168059 h 2635034"/>
              <a:gd name="connsiteX7" fmla="*/ 9010650 w 12153900"/>
              <a:gd name="connsiteY7" fmla="*/ 177584 h 2635034"/>
              <a:gd name="connsiteX8" fmla="*/ 9077325 w 12153900"/>
              <a:gd name="connsiteY8" fmla="*/ 1149134 h 2635034"/>
              <a:gd name="connsiteX9" fmla="*/ 9263784 w 12153900"/>
              <a:gd name="connsiteY9" fmla="*/ 723252 h 2635034"/>
              <a:gd name="connsiteX10" fmla="*/ 9432645 w 12153900"/>
              <a:gd name="connsiteY10" fmla="*/ 1152791 h 2635034"/>
              <a:gd name="connsiteX11" fmla="*/ 9618573 w 12153900"/>
              <a:gd name="connsiteY11" fmla="*/ 763487 h 2635034"/>
              <a:gd name="connsiteX12" fmla="*/ 9793910 w 12153900"/>
              <a:gd name="connsiteY12" fmla="*/ 1178395 h 2635034"/>
              <a:gd name="connsiteX13" fmla="*/ 9947756 w 12153900"/>
              <a:gd name="connsiteY13" fmla="*/ 840297 h 2635034"/>
              <a:gd name="connsiteX14" fmla="*/ 10094290 w 12153900"/>
              <a:gd name="connsiteY14" fmla="*/ 1167422 h 2635034"/>
              <a:gd name="connsiteX15" fmla="*/ 10086213 w 12153900"/>
              <a:gd name="connsiteY15" fmla="*/ 1945576 h 2635034"/>
              <a:gd name="connsiteX16" fmla="*/ 9969702 w 12153900"/>
              <a:gd name="connsiteY16" fmla="*/ 2317968 h 2635034"/>
              <a:gd name="connsiteX17" fmla="*/ 9895637 w 12153900"/>
              <a:gd name="connsiteY17" fmla="*/ 2635034 h 2635034"/>
              <a:gd name="connsiteX18" fmla="*/ 12153900 w 12153900"/>
              <a:gd name="connsiteY18" fmla="*/ 2635034 h 2635034"/>
              <a:gd name="connsiteX0" fmla="*/ 655081 w 4045219"/>
              <a:gd name="connsiteY0" fmla="*/ 2632825 h 2635034"/>
              <a:gd name="connsiteX1" fmla="*/ 654319 w 4045219"/>
              <a:gd name="connsiteY1" fmla="*/ 2387384 h 2635034"/>
              <a:gd name="connsiteX2" fmla="*/ 63769 w 4045219"/>
              <a:gd name="connsiteY2" fmla="*/ 1320584 h 2635034"/>
              <a:gd name="connsiteX3" fmla="*/ 260745 w 4045219"/>
              <a:gd name="connsiteY3" fmla="*/ 1152105 h 2635034"/>
              <a:gd name="connsiteX4" fmla="*/ 682894 w 4045219"/>
              <a:gd name="connsiteY4" fmla="*/ 1634909 h 2635034"/>
              <a:gd name="connsiteX5" fmla="*/ 625744 w 4045219"/>
              <a:gd name="connsiteY5" fmla="*/ 168059 h 2635034"/>
              <a:gd name="connsiteX6" fmla="*/ 901969 w 4045219"/>
              <a:gd name="connsiteY6" fmla="*/ 177584 h 2635034"/>
              <a:gd name="connsiteX7" fmla="*/ 968644 w 4045219"/>
              <a:gd name="connsiteY7" fmla="*/ 1149134 h 2635034"/>
              <a:gd name="connsiteX8" fmla="*/ 1155103 w 4045219"/>
              <a:gd name="connsiteY8" fmla="*/ 723252 h 2635034"/>
              <a:gd name="connsiteX9" fmla="*/ 1323964 w 4045219"/>
              <a:gd name="connsiteY9" fmla="*/ 1152791 h 2635034"/>
              <a:gd name="connsiteX10" fmla="*/ 1509892 w 4045219"/>
              <a:gd name="connsiteY10" fmla="*/ 763487 h 2635034"/>
              <a:gd name="connsiteX11" fmla="*/ 1685229 w 4045219"/>
              <a:gd name="connsiteY11" fmla="*/ 1178395 h 2635034"/>
              <a:gd name="connsiteX12" fmla="*/ 1839075 w 4045219"/>
              <a:gd name="connsiteY12" fmla="*/ 840297 h 2635034"/>
              <a:gd name="connsiteX13" fmla="*/ 1985609 w 4045219"/>
              <a:gd name="connsiteY13" fmla="*/ 1167422 h 2635034"/>
              <a:gd name="connsiteX14" fmla="*/ 1977532 w 4045219"/>
              <a:gd name="connsiteY14" fmla="*/ 1945576 h 2635034"/>
              <a:gd name="connsiteX15" fmla="*/ 1861021 w 4045219"/>
              <a:gd name="connsiteY15" fmla="*/ 2317968 h 2635034"/>
              <a:gd name="connsiteX16" fmla="*/ 1786956 w 4045219"/>
              <a:gd name="connsiteY16" fmla="*/ 2635034 h 2635034"/>
              <a:gd name="connsiteX17" fmla="*/ 4045219 w 4045219"/>
              <a:gd name="connsiteY17" fmla="*/ 2635034 h 2635034"/>
              <a:gd name="connsiteX0" fmla="*/ 655081 w 2002497"/>
              <a:gd name="connsiteY0" fmla="*/ 2632825 h 2635034"/>
              <a:gd name="connsiteX1" fmla="*/ 654319 w 2002497"/>
              <a:gd name="connsiteY1" fmla="*/ 2387384 h 2635034"/>
              <a:gd name="connsiteX2" fmla="*/ 63769 w 2002497"/>
              <a:gd name="connsiteY2" fmla="*/ 1320584 h 2635034"/>
              <a:gd name="connsiteX3" fmla="*/ 260745 w 2002497"/>
              <a:gd name="connsiteY3" fmla="*/ 1152105 h 2635034"/>
              <a:gd name="connsiteX4" fmla="*/ 682894 w 2002497"/>
              <a:gd name="connsiteY4" fmla="*/ 1634909 h 2635034"/>
              <a:gd name="connsiteX5" fmla="*/ 625744 w 2002497"/>
              <a:gd name="connsiteY5" fmla="*/ 168059 h 2635034"/>
              <a:gd name="connsiteX6" fmla="*/ 901969 w 2002497"/>
              <a:gd name="connsiteY6" fmla="*/ 177584 h 2635034"/>
              <a:gd name="connsiteX7" fmla="*/ 968644 w 2002497"/>
              <a:gd name="connsiteY7" fmla="*/ 1149134 h 2635034"/>
              <a:gd name="connsiteX8" fmla="*/ 1155103 w 2002497"/>
              <a:gd name="connsiteY8" fmla="*/ 723252 h 2635034"/>
              <a:gd name="connsiteX9" fmla="*/ 1323964 w 2002497"/>
              <a:gd name="connsiteY9" fmla="*/ 1152791 h 2635034"/>
              <a:gd name="connsiteX10" fmla="*/ 1509892 w 2002497"/>
              <a:gd name="connsiteY10" fmla="*/ 763487 h 2635034"/>
              <a:gd name="connsiteX11" fmla="*/ 1685229 w 2002497"/>
              <a:gd name="connsiteY11" fmla="*/ 1178395 h 2635034"/>
              <a:gd name="connsiteX12" fmla="*/ 1839075 w 2002497"/>
              <a:gd name="connsiteY12" fmla="*/ 840297 h 2635034"/>
              <a:gd name="connsiteX13" fmla="*/ 1985609 w 2002497"/>
              <a:gd name="connsiteY13" fmla="*/ 1167422 h 2635034"/>
              <a:gd name="connsiteX14" fmla="*/ 1977532 w 2002497"/>
              <a:gd name="connsiteY14" fmla="*/ 1945576 h 2635034"/>
              <a:gd name="connsiteX15" fmla="*/ 1861021 w 2002497"/>
              <a:gd name="connsiteY15" fmla="*/ 2317968 h 2635034"/>
              <a:gd name="connsiteX16" fmla="*/ 1786956 w 2002497"/>
              <a:gd name="connsiteY16" fmla="*/ 2635034 h 2635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002497" h="2635034">
                <a:moveTo>
                  <a:pt x="655081" y="2632825"/>
                </a:moveTo>
                <a:cubicBezTo>
                  <a:pt x="710911" y="2637574"/>
                  <a:pt x="722848" y="2455787"/>
                  <a:pt x="654319" y="2387384"/>
                </a:cubicBezTo>
                <a:cubicBezTo>
                  <a:pt x="318479" y="2024470"/>
                  <a:pt x="377663" y="1782254"/>
                  <a:pt x="63769" y="1320584"/>
                </a:cubicBezTo>
                <a:cubicBezTo>
                  <a:pt x="-116090" y="1069504"/>
                  <a:pt x="128031" y="1013193"/>
                  <a:pt x="260745" y="1152105"/>
                </a:cubicBezTo>
                <a:cubicBezTo>
                  <a:pt x="360008" y="1271587"/>
                  <a:pt x="525109" y="1380096"/>
                  <a:pt x="682894" y="1634909"/>
                </a:cubicBezTo>
                <a:lnTo>
                  <a:pt x="625744" y="168059"/>
                </a:lnTo>
                <a:cubicBezTo>
                  <a:pt x="615406" y="-51879"/>
                  <a:pt x="890361" y="-63335"/>
                  <a:pt x="901969" y="177584"/>
                </a:cubicBezTo>
                <a:lnTo>
                  <a:pt x="968644" y="1149134"/>
                </a:lnTo>
                <a:cubicBezTo>
                  <a:pt x="951093" y="1014527"/>
                  <a:pt x="997128" y="723252"/>
                  <a:pt x="1155103" y="723252"/>
                </a:cubicBezTo>
                <a:cubicBezTo>
                  <a:pt x="1342338" y="730567"/>
                  <a:pt x="1322746" y="1003438"/>
                  <a:pt x="1323964" y="1152791"/>
                </a:cubicBezTo>
                <a:cubicBezTo>
                  <a:pt x="1336753" y="965376"/>
                  <a:pt x="1368605" y="758611"/>
                  <a:pt x="1509892" y="763487"/>
                </a:cubicBezTo>
                <a:cubicBezTo>
                  <a:pt x="1676784" y="761048"/>
                  <a:pt x="1680961" y="977838"/>
                  <a:pt x="1685229" y="1178395"/>
                </a:cubicBezTo>
                <a:cubicBezTo>
                  <a:pt x="1683299" y="1019633"/>
                  <a:pt x="1683551" y="838468"/>
                  <a:pt x="1839075" y="840297"/>
                </a:cubicBezTo>
                <a:cubicBezTo>
                  <a:pt x="1950707" y="849440"/>
                  <a:pt x="1961314" y="985647"/>
                  <a:pt x="1985609" y="1167422"/>
                </a:cubicBezTo>
                <a:cubicBezTo>
                  <a:pt x="2012178" y="1474356"/>
                  <a:pt x="2005827" y="1624012"/>
                  <a:pt x="1977532" y="1945576"/>
                </a:cubicBezTo>
                <a:cubicBezTo>
                  <a:pt x="1956767" y="2148306"/>
                  <a:pt x="1903757" y="2203058"/>
                  <a:pt x="1861021" y="2317968"/>
                </a:cubicBezTo>
                <a:cubicBezTo>
                  <a:pt x="1789025" y="2425562"/>
                  <a:pt x="1767448" y="2424913"/>
                  <a:pt x="1786956" y="2635034"/>
                </a:cubicBezTo>
              </a:path>
            </a:pathLst>
          </a:custGeom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026" dirty="0">
              <a:latin typeface="PT Serif" panose="020A0603040505020204" pitchFamily="18" charset="-52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059C9BD-C5DF-BC97-53C0-B50CF87C805E}"/>
              </a:ext>
            </a:extLst>
          </p:cNvPr>
          <p:cNvSpPr/>
          <p:nvPr/>
        </p:nvSpPr>
        <p:spPr>
          <a:xfrm>
            <a:off x="179512" y="2646199"/>
            <a:ext cx="8364683" cy="885305"/>
          </a:xfrm>
          <a:custGeom>
            <a:avLst/>
            <a:gdLst>
              <a:gd name="connsiteX0" fmla="*/ 0 w 8553796"/>
              <a:gd name="connsiteY0" fmla="*/ 0 h 1155469"/>
              <a:gd name="connsiteX1" fmla="*/ 8553796 w 8553796"/>
              <a:gd name="connsiteY1" fmla="*/ 0 h 1155469"/>
              <a:gd name="connsiteX2" fmla="*/ 8553796 w 8553796"/>
              <a:gd name="connsiteY2" fmla="*/ 1155469 h 1155469"/>
              <a:gd name="connsiteX3" fmla="*/ 0 w 8553796"/>
              <a:gd name="connsiteY3" fmla="*/ 1155469 h 1155469"/>
              <a:gd name="connsiteX4" fmla="*/ 0 w 8553796"/>
              <a:gd name="connsiteY4" fmla="*/ 0 h 1155469"/>
              <a:gd name="connsiteX0" fmla="*/ 2086495 w 8553796"/>
              <a:gd name="connsiteY0" fmla="*/ 0 h 1163781"/>
              <a:gd name="connsiteX1" fmla="*/ 8553796 w 8553796"/>
              <a:gd name="connsiteY1" fmla="*/ 8312 h 1163781"/>
              <a:gd name="connsiteX2" fmla="*/ 8553796 w 8553796"/>
              <a:gd name="connsiteY2" fmla="*/ 1163781 h 1163781"/>
              <a:gd name="connsiteX3" fmla="*/ 0 w 8553796"/>
              <a:gd name="connsiteY3" fmla="*/ 1163781 h 1163781"/>
              <a:gd name="connsiteX4" fmla="*/ 2086495 w 8553796"/>
              <a:gd name="connsiteY4" fmla="*/ 0 h 1163781"/>
              <a:gd name="connsiteX0" fmla="*/ 1064030 w 7531331"/>
              <a:gd name="connsiteY0" fmla="*/ 0 h 1180407"/>
              <a:gd name="connsiteX1" fmla="*/ 7531331 w 7531331"/>
              <a:gd name="connsiteY1" fmla="*/ 8312 h 1180407"/>
              <a:gd name="connsiteX2" fmla="*/ 7531331 w 7531331"/>
              <a:gd name="connsiteY2" fmla="*/ 1163781 h 1180407"/>
              <a:gd name="connsiteX3" fmla="*/ 0 w 7531331"/>
              <a:gd name="connsiteY3" fmla="*/ 1180407 h 1180407"/>
              <a:gd name="connsiteX4" fmla="*/ 1064030 w 7531331"/>
              <a:gd name="connsiteY4" fmla="*/ 0 h 1180407"/>
              <a:gd name="connsiteX0" fmla="*/ 727726 w 7531331"/>
              <a:gd name="connsiteY0" fmla="*/ 0 h 1180407"/>
              <a:gd name="connsiteX1" fmla="*/ 7531331 w 7531331"/>
              <a:gd name="connsiteY1" fmla="*/ 8312 h 1180407"/>
              <a:gd name="connsiteX2" fmla="*/ 7531331 w 7531331"/>
              <a:gd name="connsiteY2" fmla="*/ 1163781 h 1180407"/>
              <a:gd name="connsiteX3" fmla="*/ 0 w 7531331"/>
              <a:gd name="connsiteY3" fmla="*/ 1180407 h 1180407"/>
              <a:gd name="connsiteX4" fmla="*/ 727726 w 7531331"/>
              <a:gd name="connsiteY4" fmla="*/ 0 h 1180407"/>
              <a:gd name="connsiteX0" fmla="*/ 716516 w 7520121"/>
              <a:gd name="connsiteY0" fmla="*/ 0 h 1180407"/>
              <a:gd name="connsiteX1" fmla="*/ 7520121 w 7520121"/>
              <a:gd name="connsiteY1" fmla="*/ 8312 h 1180407"/>
              <a:gd name="connsiteX2" fmla="*/ 7520121 w 7520121"/>
              <a:gd name="connsiteY2" fmla="*/ 1163781 h 1180407"/>
              <a:gd name="connsiteX3" fmla="*/ 0 w 7520121"/>
              <a:gd name="connsiteY3" fmla="*/ 1180407 h 1180407"/>
              <a:gd name="connsiteX4" fmla="*/ 716516 w 7520121"/>
              <a:gd name="connsiteY4" fmla="*/ 0 h 118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20121" h="1180407">
                <a:moveTo>
                  <a:pt x="716516" y="0"/>
                </a:moveTo>
                <a:lnTo>
                  <a:pt x="7520121" y="8312"/>
                </a:lnTo>
                <a:lnTo>
                  <a:pt x="7520121" y="1163781"/>
                </a:lnTo>
                <a:lnTo>
                  <a:pt x="0" y="1180407"/>
                </a:lnTo>
                <a:lnTo>
                  <a:pt x="716516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33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  <a:latin typeface="PT Serif" panose="020A0603040505020204" pitchFamily="18" charset="-52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075293-0D33-FC8B-6A70-2068496E540B}"/>
              </a:ext>
            </a:extLst>
          </p:cNvPr>
          <p:cNvSpPr/>
          <p:nvPr/>
        </p:nvSpPr>
        <p:spPr>
          <a:xfrm>
            <a:off x="5556370" y="2499742"/>
            <a:ext cx="2984337" cy="1024628"/>
          </a:xfrm>
          <a:custGeom>
            <a:avLst/>
            <a:gdLst>
              <a:gd name="connsiteX0" fmla="*/ 0 w 8553796"/>
              <a:gd name="connsiteY0" fmla="*/ 0 h 1155469"/>
              <a:gd name="connsiteX1" fmla="*/ 8553796 w 8553796"/>
              <a:gd name="connsiteY1" fmla="*/ 0 h 1155469"/>
              <a:gd name="connsiteX2" fmla="*/ 8553796 w 8553796"/>
              <a:gd name="connsiteY2" fmla="*/ 1155469 h 1155469"/>
              <a:gd name="connsiteX3" fmla="*/ 0 w 8553796"/>
              <a:gd name="connsiteY3" fmla="*/ 1155469 h 1155469"/>
              <a:gd name="connsiteX4" fmla="*/ 0 w 8553796"/>
              <a:gd name="connsiteY4" fmla="*/ 0 h 1155469"/>
              <a:gd name="connsiteX0" fmla="*/ 2086495 w 8553796"/>
              <a:gd name="connsiteY0" fmla="*/ 0 h 1163781"/>
              <a:gd name="connsiteX1" fmla="*/ 8553796 w 8553796"/>
              <a:gd name="connsiteY1" fmla="*/ 8312 h 1163781"/>
              <a:gd name="connsiteX2" fmla="*/ 8553796 w 8553796"/>
              <a:gd name="connsiteY2" fmla="*/ 1163781 h 1163781"/>
              <a:gd name="connsiteX3" fmla="*/ 0 w 8553796"/>
              <a:gd name="connsiteY3" fmla="*/ 1163781 h 1163781"/>
              <a:gd name="connsiteX4" fmla="*/ 2086495 w 8553796"/>
              <a:gd name="connsiteY4" fmla="*/ 0 h 1163781"/>
              <a:gd name="connsiteX0" fmla="*/ 1064030 w 7531331"/>
              <a:gd name="connsiteY0" fmla="*/ 0 h 1180407"/>
              <a:gd name="connsiteX1" fmla="*/ 7531331 w 7531331"/>
              <a:gd name="connsiteY1" fmla="*/ 8312 h 1180407"/>
              <a:gd name="connsiteX2" fmla="*/ 7531331 w 7531331"/>
              <a:gd name="connsiteY2" fmla="*/ 1163781 h 1180407"/>
              <a:gd name="connsiteX3" fmla="*/ 0 w 7531331"/>
              <a:gd name="connsiteY3" fmla="*/ 1180407 h 1180407"/>
              <a:gd name="connsiteX4" fmla="*/ 1064030 w 7531331"/>
              <a:gd name="connsiteY4" fmla="*/ 0 h 1180407"/>
              <a:gd name="connsiteX0" fmla="*/ 727726 w 7531331"/>
              <a:gd name="connsiteY0" fmla="*/ 0 h 1180407"/>
              <a:gd name="connsiteX1" fmla="*/ 7531331 w 7531331"/>
              <a:gd name="connsiteY1" fmla="*/ 8312 h 1180407"/>
              <a:gd name="connsiteX2" fmla="*/ 7531331 w 7531331"/>
              <a:gd name="connsiteY2" fmla="*/ 1163781 h 1180407"/>
              <a:gd name="connsiteX3" fmla="*/ 0 w 7531331"/>
              <a:gd name="connsiteY3" fmla="*/ 1180407 h 1180407"/>
              <a:gd name="connsiteX4" fmla="*/ 727726 w 7531331"/>
              <a:gd name="connsiteY4" fmla="*/ 0 h 1180407"/>
              <a:gd name="connsiteX0" fmla="*/ 716516 w 7520121"/>
              <a:gd name="connsiteY0" fmla="*/ 0 h 1180407"/>
              <a:gd name="connsiteX1" fmla="*/ 7520121 w 7520121"/>
              <a:gd name="connsiteY1" fmla="*/ 8312 h 1180407"/>
              <a:gd name="connsiteX2" fmla="*/ 7520121 w 7520121"/>
              <a:gd name="connsiteY2" fmla="*/ 1163781 h 1180407"/>
              <a:gd name="connsiteX3" fmla="*/ 0 w 7520121"/>
              <a:gd name="connsiteY3" fmla="*/ 1180407 h 1180407"/>
              <a:gd name="connsiteX4" fmla="*/ 716516 w 7520121"/>
              <a:gd name="connsiteY4" fmla="*/ 0 h 118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20121" h="1180407">
                <a:moveTo>
                  <a:pt x="716516" y="0"/>
                </a:moveTo>
                <a:lnTo>
                  <a:pt x="7520121" y="8312"/>
                </a:lnTo>
                <a:lnTo>
                  <a:pt x="7520121" y="1163781"/>
                </a:lnTo>
                <a:lnTo>
                  <a:pt x="0" y="1180407"/>
                </a:lnTo>
                <a:lnTo>
                  <a:pt x="716516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33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  <a:latin typeface="PT Serif" panose="020A0603040505020204" pitchFamily="18" charset="-5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2C31EF-2B2B-A7EB-CC3C-D2A300D57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619" y="2646200"/>
            <a:ext cx="2698813" cy="75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2607E8-E990-D46B-9B7A-15135CAF0C6E}"/>
              </a:ext>
            </a:extLst>
          </p:cNvPr>
          <p:cNvSpPr txBox="1"/>
          <p:nvPr/>
        </p:nvSpPr>
        <p:spPr>
          <a:xfrm>
            <a:off x="683568" y="-627825"/>
            <a:ext cx="777686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300" b="1" dirty="0">
                <a:solidFill>
                  <a:srgbClr val="C00000"/>
                </a:solidFill>
                <a:latin typeface="Arial Narrow" panose="020B0606020202030204" pitchFamily="34" charset="0"/>
              </a:rPr>
              <a:t>Край на първа част </a:t>
            </a:r>
            <a:r>
              <a:rPr lang="bg-BG" sz="3300" b="1" dirty="0">
                <a:latin typeface="Arial Narrow" panose="020B0606020202030204" pitchFamily="34" charset="0"/>
                <a:sym typeface="Wingdings" panose="05000000000000000000" pitchFamily="2" charset="2"/>
              </a:rPr>
              <a:t></a:t>
            </a:r>
            <a:endParaRPr lang="bg-BG" sz="33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45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0.00017 0.68797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343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ine 4">
            <a:extLst>
              <a:ext uri="{FF2B5EF4-FFF2-40B4-BE49-F238E27FC236}">
                <a16:creationId xmlns:a16="http://schemas.microsoft.com/office/drawing/2014/main" id="{B87F5949-7852-4083-A3B1-4DE03CD2B3B7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9" b="7705"/>
          <a:stretch/>
        </p:blipFill>
        <p:spPr bwMode="auto">
          <a:xfrm>
            <a:off x="321876" y="915566"/>
            <a:ext cx="8716272" cy="4049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357162"/>
            <a:ext cx="8110537" cy="55840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Заявка за нов курс - формуляр  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D77D5BCD-85A9-7D5B-0DA6-41635310A4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2425781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5" name="CorelDRAW" r:id="rId4" imgW="2335662" imgH="2598359" progId="CorelDRAW.Graphic.13">
                  <p:embed/>
                </p:oleObj>
              </mc:Choice>
              <mc:Fallback>
                <p:oleObj name="CorelDRAW" r:id="rId4" imgW="2335662" imgH="2598359" progId="CorelDRAW.Graphic.13">
                  <p:embed/>
                  <p:pic>
                    <p:nvPicPr>
                      <p:cNvPr id="6" name="Object 2">
                        <a:extLst>
                          <a:ext uri="{FF2B5EF4-FFF2-40B4-BE49-F238E27FC236}">
                            <a16:creationId xmlns:a16="http://schemas.microsoft.com/office/drawing/2014/main" id="{0E201637-A79D-97AA-9CEE-EE269862B2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99106EB-F601-7C2D-E464-779AB795EA5E}"/>
              </a:ext>
            </a:extLst>
          </p:cNvPr>
          <p:cNvCxnSpPr>
            <a:cxnSpLocks/>
          </p:cNvCxnSpPr>
          <p:nvPr/>
        </p:nvCxnSpPr>
        <p:spPr>
          <a:xfrm flipH="1">
            <a:off x="4716016" y="2551872"/>
            <a:ext cx="504056" cy="18377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17923A7-4BE4-CF12-E142-1EA41957ED94}"/>
              </a:ext>
            </a:extLst>
          </p:cNvPr>
          <p:cNvCxnSpPr>
            <a:cxnSpLocks/>
          </p:cNvCxnSpPr>
          <p:nvPr/>
        </p:nvCxnSpPr>
        <p:spPr>
          <a:xfrm flipH="1">
            <a:off x="3635896" y="2955216"/>
            <a:ext cx="576064" cy="7951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8A866C6-6CCE-0CF0-5271-DC9AC92CF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F294B0-8595-4C58-A06F-6B5207A23907}"/>
              </a:ext>
            </a:extLst>
          </p:cNvPr>
          <p:cNvSpPr txBox="1"/>
          <p:nvPr/>
        </p:nvSpPr>
        <p:spPr>
          <a:xfrm>
            <a:off x="4139952" y="3142517"/>
            <a:ext cx="3490226" cy="707886"/>
          </a:xfrm>
          <a:prstGeom prst="rect">
            <a:avLst/>
          </a:prstGeom>
          <a:solidFill>
            <a:srgbClr val="F98012"/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bg-BG" sz="2000" kern="0" dirty="0">
                <a:solidFill>
                  <a:schemeClr val="bg1"/>
                </a:solidFill>
                <a:latin typeface="PT Serif" panose="020A0603040505020204" pitchFamily="18" charset="-52"/>
              </a:rPr>
              <a:t>Задължително посочвайте категория на курса!</a:t>
            </a:r>
          </a:p>
        </p:txBody>
      </p:sp>
    </p:spTree>
    <p:extLst>
      <p:ext uri="{BB962C8B-B14F-4D97-AF65-F5344CB8AC3E}">
        <p14:creationId xmlns:p14="http://schemas.microsoft.com/office/powerpoint/2010/main" val="409976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>
            <a:extLst>
              <a:ext uri="{FF2B5EF4-FFF2-40B4-BE49-F238E27FC236}">
                <a16:creationId xmlns:a16="http://schemas.microsoft.com/office/drawing/2014/main" id="{2DDCDA8A-C987-419F-BE25-0600556EBF38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357162"/>
            <a:ext cx="8110537" cy="55840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Заявка за нов курс - формуляр  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D77D5BCD-85A9-7D5B-0DA6-41635310A45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35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D77D5BCD-85A9-7D5B-0DA6-41635310A45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48A866C6-6CCE-0CF0-5271-DC9AC92CF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F294B0-8595-4C58-A06F-6B5207A23907}"/>
              </a:ext>
            </a:extLst>
          </p:cNvPr>
          <p:cNvSpPr txBox="1"/>
          <p:nvPr/>
        </p:nvSpPr>
        <p:spPr>
          <a:xfrm>
            <a:off x="438824" y="1138515"/>
            <a:ext cx="8316764" cy="235090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bg-BG" sz="2000" b="1" kern="0" dirty="0">
                <a:solidFill>
                  <a:srgbClr val="F98012"/>
                </a:solidFill>
                <a:latin typeface="PT Serif" panose="020A0603040505020204" pitchFamily="18" charset="-52"/>
              </a:rPr>
              <a:t>Ако една дисциплина се преподава на няколко специалности?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g-BG" sz="2000" kern="0" dirty="0">
                <a:latin typeface="PT Serif" panose="020A0603040505020204" pitchFamily="18" charset="-52"/>
              </a:rPr>
              <a:t>Създава се основен курс по избор на преподавателя.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g-BG" sz="2000" kern="0" dirty="0">
                <a:latin typeface="PT Serif" panose="020A0603040505020204" pitchFamily="18" charset="-52"/>
              </a:rPr>
              <a:t>Останалите курсове се създават като линк към основния.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g-BG" sz="2000" kern="0" dirty="0">
                <a:latin typeface="PT Serif" panose="020A0603040505020204" pitchFamily="18" charset="-52"/>
              </a:rPr>
              <a:t>Преподавателят разработва само основния курс.</a:t>
            </a:r>
          </a:p>
          <a:p>
            <a:pPr>
              <a:lnSpc>
                <a:spcPct val="150000"/>
              </a:lnSpc>
            </a:pPr>
            <a:endParaRPr lang="bg-BG" sz="2000" kern="0" dirty="0">
              <a:latin typeface="PT Serif" panose="020A060304050502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15051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87CEFFE38AD51048A97A32888D0DAC85" ma:contentTypeVersion="0" ma:contentTypeDescription="Създаване на нов документ" ma:contentTypeScope="" ma:versionID="0c729a07457a88e4c65061cb197326f3">
  <xsd:schema xmlns:xsd="http://www.w3.org/2001/XMLSchema" xmlns:xs="http://www.w3.org/2001/XMLSchema" xmlns:p="http://schemas.microsoft.com/office/2006/metadata/properties" xmlns:ns2="9d6ad5c7-be68-46e6-ab49-b500bbb50b2b" targetNamespace="http://schemas.microsoft.com/office/2006/metadata/properties" ma:root="true" ma:fieldsID="cf90045d38714a28fb77357f8234a5a3" ns2:_="">
    <xsd:import namespace="9d6ad5c7-be68-46e6-ab49-b500bbb50b2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6ad5c7-be68-46e6-ab49-b500bbb50b2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Стойност на ИД на документ" ma:description="Стойността на ИД на документ, присвоен на този елемент." ma:internalName="_dlc_DocId" ma:readOnly="true">
      <xsd:simpleType>
        <xsd:restriction base="dms:Text"/>
      </xsd:simpleType>
    </xsd:element>
    <xsd:element name="_dlc_DocIdUrl" ma:index="9" nillable="true" ma:displayName="ИД на документ" ma:description="Постоянна връзка към този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съдържание"/>
        <xsd:element ref="dc:title" minOccurs="0" maxOccurs="1" ma:index="4" ma:displayName="Заглав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9d6ad5c7-be68-46e6-ab49-b500bbb50b2b">YYXQ4VZN6D2K-1005247334-21</_dlc_DocId>
    <_dlc_DocIdUrl xmlns="9d6ad5c7-be68-46e6-ab49-b500bbb50b2b">
      <Url>https://www.uni-ruse.bg/Centers/TSDO/_layouts/15/DocIdRedir.aspx?ID=YYXQ4VZN6D2K-1005247334-21</Url>
      <Description>YYXQ4VZN6D2K-1005247334-21</Description>
    </_dlc_DocIdUrl>
  </documentManagement>
</p:properties>
</file>

<file path=customXml/itemProps1.xml><?xml version="1.0" encoding="utf-8"?>
<ds:datastoreItem xmlns:ds="http://schemas.openxmlformats.org/officeDocument/2006/customXml" ds:itemID="{62755A86-208B-4688-AE4E-99AA3D22B196}"/>
</file>

<file path=customXml/itemProps2.xml><?xml version="1.0" encoding="utf-8"?>
<ds:datastoreItem xmlns:ds="http://schemas.openxmlformats.org/officeDocument/2006/customXml" ds:itemID="{8CCDBD13-B7B2-4A58-A71A-5185F3158436}"/>
</file>

<file path=customXml/itemProps3.xml><?xml version="1.0" encoding="utf-8"?>
<ds:datastoreItem xmlns:ds="http://schemas.openxmlformats.org/officeDocument/2006/customXml" ds:itemID="{D93382C3-CB35-4539-8082-346DB9A4635F}"/>
</file>

<file path=customXml/itemProps4.xml><?xml version="1.0" encoding="utf-8"?>
<ds:datastoreItem xmlns:ds="http://schemas.openxmlformats.org/officeDocument/2006/customXml" ds:itemID="{9D7F14C9-65F0-4DB1-8DC1-89A20D604A5C}"/>
</file>

<file path=docProps/app.xml><?xml version="1.0" encoding="utf-8"?>
<Properties xmlns="http://schemas.openxmlformats.org/officeDocument/2006/extended-properties" xmlns:vt="http://schemas.openxmlformats.org/officeDocument/2006/docPropsVTypes">
  <TotalTime>20755</TotalTime>
  <Words>1104</Words>
  <Application>Microsoft Office PowerPoint</Application>
  <PresentationFormat>On-screen Show (16:9)</PresentationFormat>
  <Paragraphs>160</Paragraphs>
  <Slides>75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2" baseType="lpstr">
      <vt:lpstr>Arial</vt:lpstr>
      <vt:lpstr>Arial Narrow</vt:lpstr>
      <vt:lpstr>Calibri</vt:lpstr>
      <vt:lpstr>PT Serif</vt:lpstr>
      <vt:lpstr>Soul Papa</vt:lpstr>
      <vt:lpstr>Office тема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Moodle Русенски университет</dc:title>
  <dc:creator>Voinohovska</dc:creator>
  <cp:lastModifiedBy>Administrator</cp:lastModifiedBy>
  <cp:revision>709</cp:revision>
  <cp:lastPrinted>2016-01-11T07:05:55Z</cp:lastPrinted>
  <dcterms:created xsi:type="dcterms:W3CDTF">2016-01-06T03:22:39Z</dcterms:created>
  <dcterms:modified xsi:type="dcterms:W3CDTF">2026-02-26T07:23:21Z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59b47c6d-bbd7-4216-9e20-4ff876288662</vt:lpwstr>
  </property>
  <property fmtid="{D5CDD505-2E9C-101B-9397-08002B2CF9AE}" pid="3" name="ContentTypeId">
    <vt:lpwstr>0x01010087CEFFE38AD51048A97A32888D0DAC85</vt:lpwstr>
  </property>
</Properties>
</file>