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534" r:id="rId2"/>
    <p:sldId id="647" r:id="rId3"/>
    <p:sldId id="648" r:id="rId4"/>
    <p:sldId id="604" r:id="rId5"/>
    <p:sldId id="605" r:id="rId6"/>
    <p:sldId id="606" r:id="rId7"/>
    <p:sldId id="607" r:id="rId8"/>
    <p:sldId id="608" r:id="rId9"/>
    <p:sldId id="611" r:id="rId10"/>
    <p:sldId id="609" r:id="rId11"/>
    <p:sldId id="610" r:id="rId12"/>
    <p:sldId id="612" r:id="rId13"/>
    <p:sldId id="613" r:id="rId14"/>
    <p:sldId id="614" r:id="rId15"/>
    <p:sldId id="615" r:id="rId16"/>
    <p:sldId id="616" r:id="rId17"/>
    <p:sldId id="617" r:id="rId18"/>
    <p:sldId id="618" r:id="rId19"/>
    <p:sldId id="620" r:id="rId20"/>
    <p:sldId id="619" r:id="rId21"/>
    <p:sldId id="621" r:id="rId22"/>
    <p:sldId id="622" r:id="rId23"/>
    <p:sldId id="623" r:id="rId24"/>
    <p:sldId id="624" r:id="rId25"/>
    <p:sldId id="625" r:id="rId26"/>
    <p:sldId id="626" r:id="rId27"/>
    <p:sldId id="627" r:id="rId28"/>
    <p:sldId id="628" r:id="rId29"/>
    <p:sldId id="629" r:id="rId30"/>
    <p:sldId id="630" r:id="rId31"/>
    <p:sldId id="631" r:id="rId32"/>
    <p:sldId id="632" r:id="rId33"/>
    <p:sldId id="649" r:id="rId34"/>
    <p:sldId id="650" r:id="rId35"/>
    <p:sldId id="651" r:id="rId36"/>
    <p:sldId id="652" r:id="rId37"/>
    <p:sldId id="653" r:id="rId38"/>
    <p:sldId id="657" r:id="rId39"/>
    <p:sldId id="658" r:id="rId40"/>
    <p:sldId id="659" r:id="rId41"/>
    <p:sldId id="633" r:id="rId42"/>
    <p:sldId id="634" r:id="rId43"/>
    <p:sldId id="639" r:id="rId44"/>
    <p:sldId id="640" r:id="rId45"/>
    <p:sldId id="641" r:id="rId46"/>
    <p:sldId id="642" r:id="rId47"/>
    <p:sldId id="643" r:id="rId48"/>
    <p:sldId id="644" r:id="rId49"/>
    <p:sldId id="645" r:id="rId50"/>
    <p:sldId id="646" r:id="rId51"/>
    <p:sldId id="654" r:id="rId52"/>
    <p:sldId id="655" r:id="rId53"/>
    <p:sldId id="660" r:id="rId54"/>
    <p:sldId id="531" r:id="rId55"/>
  </p:sldIdLst>
  <p:sldSz cx="9144000" cy="5143500" type="screen16x9"/>
  <p:notesSz cx="6737350" cy="98028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77D0"/>
    <a:srgbClr val="F98012"/>
    <a:srgbClr val="FB7716"/>
    <a:srgbClr val="F8695C"/>
    <a:srgbClr val="F55639"/>
    <a:srgbClr val="8A4A1B"/>
    <a:srgbClr val="CB7741"/>
    <a:srgbClr val="FEB220"/>
    <a:srgbClr val="F0F0F4"/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2554" autoAdjust="0"/>
  </p:normalViewPr>
  <p:slideViewPr>
    <p:cSldViewPr>
      <p:cViewPr varScale="1">
        <p:scale>
          <a:sx n="133" d="100"/>
          <a:sy n="133" d="100"/>
        </p:scale>
        <p:origin x="114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14763" y="0"/>
            <a:ext cx="2921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B81E1BC7-3C64-4B6C-BB10-CA4A4362E736}" type="datetimeFigureOut">
              <a:rPr lang="bg-BG" altLang="bg-BG" smtClean="0"/>
              <a:pPr>
                <a:defRPr/>
              </a:pPr>
              <a:t>26.02.2026 г.</a:t>
            </a:fld>
            <a:endParaRPr lang="bg-BG" altLang="bg-B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4150" cy="3676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3100" y="4656138"/>
            <a:ext cx="539115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bg-BG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14763" y="9310688"/>
            <a:ext cx="29210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 defTabSz="904875" eaLnBrk="1" hangingPunct="1">
              <a:defRPr sz="1200"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‹#›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24684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T Serif" panose="020A0603040505020204" pitchFamily="18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54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613788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11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42028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82249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35402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14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972854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15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383027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7377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17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182040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18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006355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19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5957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438166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697143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21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253995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50078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251345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24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65167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25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299290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363924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27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393729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28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4110479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29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86861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663106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35326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31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11790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131168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611280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34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970923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35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347887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4767305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37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1075873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38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21426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39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87031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698787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706697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41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626816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913855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2480949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44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165026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45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5854798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316006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47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2617906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48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832618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49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51428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4847908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50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8943039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51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4256826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52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3460516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53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59517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6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177055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7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409180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8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227438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2F9920-BE72-4E10-B714-5F9374A012FD}" type="slidenum">
              <a:rPr lang="bg-BG" altLang="bg-BG" smtClean="0"/>
              <a:pPr>
                <a:defRPr/>
              </a:pPr>
              <a:t>9</a:t>
            </a:fld>
            <a:endParaRPr lang="bg-BG" altLang="bg-BG" dirty="0"/>
          </a:p>
        </p:txBody>
      </p:sp>
    </p:spTree>
    <p:extLst>
      <p:ext uri="{BB962C8B-B14F-4D97-AF65-F5344CB8AC3E}">
        <p14:creationId xmlns:p14="http://schemas.microsoft.com/office/powerpoint/2010/main" val="413825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E3E81-9EC4-4CF4-9FA2-10DB580AA109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CF179-DB4D-4148-8782-F1C0F1BC42B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24137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3B8B6-13B1-4FB1-9D14-890215C72F4C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4DFA4-B509-4BC4-B504-946C867C084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39901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A29B6-4CDE-4A71-9415-577630F96E0B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E8BF-0C7E-4A78-BD97-F6DAC6909AB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4442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51434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261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76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DFE3-C859-46F7-9D37-0ADCAD2EEF71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C75A-4824-421F-B87E-4C6F782899F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1920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18BE-4780-45E7-A099-4F9204E1CA2D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C3FDA-50F8-48C1-9362-86387E01E49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1864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924B0-E633-4E84-A936-38E93A3A2CDD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5B7E-5AF6-4C51-A0AB-B69FFB27443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3068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04C6-B75D-4961-A243-E9525494AC2A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8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10119-3FE7-4525-BED1-466CE0DD3B5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5111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A59DC-38F6-4F0F-A30F-E579481DAEB7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4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C0D0-C11F-46F7-962E-7847DB05ADF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77287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958F-DCBE-45BC-BFB8-BE26482A3B77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3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84B68-E79A-48A4-AF8F-015A816C7E0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67544" y="204788"/>
            <a:ext cx="8219256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</p:spTree>
    <p:extLst>
      <p:ext uri="{BB962C8B-B14F-4D97-AF65-F5344CB8AC3E}">
        <p14:creationId xmlns:p14="http://schemas.microsoft.com/office/powerpoint/2010/main" val="15342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dirty="0"/>
              <a:t>Второ ниво</a:t>
            </a:r>
          </a:p>
          <a:p>
            <a:pPr lvl="2"/>
            <a:r>
              <a:rPr lang="bg-BG" dirty="0"/>
              <a:t>Трето ниво</a:t>
            </a:r>
          </a:p>
          <a:p>
            <a:pPr lvl="3"/>
            <a:r>
              <a:rPr lang="bg-BG" dirty="0"/>
              <a:t>Четвърто ниво</a:t>
            </a:r>
          </a:p>
          <a:p>
            <a:pPr lvl="4"/>
            <a:r>
              <a:rPr lang="bg-BG" dirty="0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7BA0-4D69-475A-907E-0BFE623DA4EC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6B67-CA2D-4DBD-AD8C-5E10513B463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134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6A3-BB62-4EFF-9AEA-81948A553414}" type="datetimeFigureOut">
              <a:rPr lang="bg-BG"/>
              <a:pPr>
                <a:defRPr/>
              </a:pPr>
              <a:t>26.02.2026 г.</a:t>
            </a:fld>
            <a:endParaRPr lang="bg-BG"/>
          </a:p>
        </p:txBody>
      </p:sp>
      <p:sp>
        <p:nvSpPr>
          <p:cNvPr id="6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F7BB6-6B64-419E-AA17-D09338F43F4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1048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Контейнер за заглавие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dirty="0" err="1"/>
              <a:t>Редакт</a:t>
            </a:r>
            <a:r>
              <a:rPr lang="bg-BG" altLang="bg-BG" dirty="0"/>
              <a:t>. стил загл. образец</a:t>
            </a:r>
          </a:p>
        </p:txBody>
      </p:sp>
      <p:sp>
        <p:nvSpPr>
          <p:cNvPr id="1027" name="Текстов контейне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altLang="bg-BG" dirty="0"/>
              <a:t>Второ ниво</a:t>
            </a:r>
          </a:p>
          <a:p>
            <a:pPr lvl="2"/>
            <a:r>
              <a:rPr lang="bg-BG" altLang="bg-BG" dirty="0"/>
              <a:t>Трето ниво</a:t>
            </a:r>
          </a:p>
          <a:p>
            <a:pPr lvl="3"/>
            <a:r>
              <a:rPr lang="bg-BG" altLang="bg-BG" dirty="0"/>
              <a:t>Четвърто ниво</a:t>
            </a:r>
          </a:p>
          <a:p>
            <a:pPr lvl="4"/>
            <a:r>
              <a:rPr lang="bg-BG" altLang="bg-BG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A0D01032-5403-4D62-A52D-D65B9ABFED16}" type="datetimeFigureOut">
              <a:rPr lang="bg-BG" smtClean="0"/>
              <a:pPr>
                <a:defRPr/>
              </a:pPr>
              <a:t>26.02.2026 г.</a:t>
            </a:fld>
            <a:endParaRPr lang="bg-BG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endParaRPr lang="bg-BG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PT Serif" panose="020A0603040505020204" pitchFamily="18" charset="-52"/>
              </a:defRPr>
            </a:lvl1pPr>
          </a:lstStyle>
          <a:p>
            <a:pPr>
              <a:defRPr/>
            </a:pPr>
            <a:fld id="{15AF89CF-0CA3-4818-B37C-8173BE301EE5}" type="slidenum">
              <a:rPr lang="bg-BG" altLang="bg-BG" smtClean="0"/>
              <a:pPr>
                <a:defRPr/>
              </a:pPr>
              <a:t>‹#›</a:t>
            </a:fld>
            <a:endParaRPr lang="bg-BG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PT Serif" panose="020A0603040505020204" pitchFamily="18" charset="-52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PT Serif" panose="020A0603040505020204" pitchFamily="18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C90474-DD14-45AD-9694-E06EE7F9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" y="0"/>
            <a:ext cx="7724025" cy="51493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3D95B4-B428-4AE3-91CA-0FD7DBDAFEBE}"/>
              </a:ext>
            </a:extLst>
          </p:cNvPr>
          <p:cNvSpPr txBox="1"/>
          <p:nvPr/>
        </p:nvSpPr>
        <p:spPr>
          <a:xfrm>
            <a:off x="0" y="4792136"/>
            <a:ext cx="91770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bg-BG" altLang="ko-KR" sz="1600" dirty="0" err="1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проф</a:t>
            </a:r>
            <a:r>
              <a:rPr lang="ru-RU" altLang="ko-KR" sz="1600" dirty="0">
                <a:solidFill>
                  <a:srgbClr val="545353"/>
                </a:solidFill>
                <a:latin typeface="PT Serif" panose="020A0603040505020204" pitchFamily="18" charset="-52"/>
                <a:cs typeface="Arial" pitchFamily="34" charset="0"/>
              </a:rPr>
              <a:t>. Валентина Войноховска   проф. Цветомир Василев</a:t>
            </a:r>
          </a:p>
        </p:txBody>
      </p:sp>
    </p:spTree>
    <p:extLst>
      <p:ext uri="{BB962C8B-B14F-4D97-AF65-F5344CB8AC3E}">
        <p14:creationId xmlns:p14="http://schemas.microsoft.com/office/powerpoint/2010/main" val="268250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1BC75DF6-EB1C-4FD6-B3DA-95FE307AF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44017"/>
            <a:ext cx="8110537" cy="6116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Пресмятане на резултата</a:t>
            </a:r>
            <a:endParaRPr lang="ru-RU" altLang="bg-BG" sz="2800" b="1" dirty="0">
              <a:solidFill>
                <a:srgbClr val="F98012"/>
              </a:solidFill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3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AF406B-D1CF-40B7-B679-D0835550BD23}"/>
              </a:ext>
            </a:extLst>
          </p:cNvPr>
          <p:cNvGrpSpPr/>
          <p:nvPr/>
        </p:nvGrpSpPr>
        <p:grpSpPr>
          <a:xfrm>
            <a:off x="200940" y="1952099"/>
            <a:ext cx="4320606" cy="2308324"/>
            <a:chOff x="396406" y="1677827"/>
            <a:chExt cx="4320606" cy="230832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5990C-5AC9-403B-A332-B8E048380A34}"/>
                </a:ext>
              </a:extLst>
            </p:cNvPr>
            <p:cNvSpPr txBox="1"/>
            <p:nvPr/>
          </p:nvSpPr>
          <p:spPr>
            <a:xfrm>
              <a:off x="396406" y="1677827"/>
              <a:ext cx="4320606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1177D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g-BG" sz="1600" b="1" dirty="0">
                  <a:latin typeface="PT Serif" panose="020A0603040505020204" pitchFamily="18" charset="-52"/>
                </a:rPr>
                <a:t>Стъпка 1: Колко от теста е решен правилно</a:t>
              </a:r>
            </a:p>
            <a:p>
              <a:pPr>
                <a:buClr>
                  <a:srgbClr val="F98012"/>
                </a:buClr>
              </a:pPr>
              <a:r>
                <a:rPr lang="bg-BG" sz="1600" dirty="0">
                  <a:latin typeface="PT Serif" panose="020A0603040505020204" pitchFamily="18" charset="-52"/>
                </a:rPr>
                <a:t>Студентът има:</a:t>
              </a:r>
            </a:p>
            <a:p>
              <a:pPr marL="179388" indent="-179388">
                <a:buClr>
                  <a:srgbClr val="F98012"/>
                </a:buClr>
                <a:buFont typeface="Arial" panose="020B0604020202020204" pitchFamily="34" charset="0"/>
                <a:buChar char="•"/>
              </a:pPr>
              <a:r>
                <a:rPr lang="bg-BG" sz="1600" dirty="0">
                  <a:latin typeface="PT Serif" panose="020A0603040505020204" pitchFamily="18" charset="-52"/>
                </a:rPr>
                <a:t>7 верни отговора</a:t>
              </a:r>
            </a:p>
            <a:p>
              <a:pPr marL="179388" indent="-179388">
                <a:buClr>
                  <a:srgbClr val="F98012"/>
                </a:buClr>
                <a:buFont typeface="Arial" panose="020B0604020202020204" pitchFamily="34" charset="0"/>
                <a:buChar char="•"/>
              </a:pPr>
              <a:r>
                <a:rPr lang="bg-BG" sz="1600" dirty="0">
                  <a:latin typeface="PT Serif" panose="020A0603040505020204" pitchFamily="18" charset="-52"/>
                </a:rPr>
                <a:t>от общо 10</a:t>
              </a:r>
            </a:p>
            <a:p>
              <a:pPr>
                <a:buClr>
                  <a:srgbClr val="F98012"/>
                </a:buClr>
              </a:pPr>
              <a:r>
                <a:rPr lang="bg-BG" sz="1600" dirty="0">
                  <a:latin typeface="PT Serif" panose="020A0603040505020204" pitchFamily="18" charset="-52"/>
                </a:rPr>
                <a:t>Това означава</a:t>
              </a:r>
            </a:p>
            <a:p>
              <a:pPr>
                <a:buClr>
                  <a:srgbClr val="F98012"/>
                </a:buClr>
              </a:pPr>
              <a:endParaRPr lang="bg-BG" sz="1600" dirty="0">
                <a:latin typeface="PT Serif" panose="020A0603040505020204" pitchFamily="18" charset="-52"/>
              </a:endParaRPr>
            </a:p>
            <a:p>
              <a:pPr>
                <a:buClr>
                  <a:srgbClr val="F98012"/>
                </a:buClr>
              </a:pPr>
              <a:endParaRPr lang="bg-BG" sz="1600" dirty="0">
                <a:latin typeface="PT Serif" panose="020A0603040505020204" pitchFamily="18" charset="-52"/>
              </a:endParaRPr>
            </a:p>
            <a:p>
              <a:pPr>
                <a:buClr>
                  <a:srgbClr val="F98012"/>
                </a:buClr>
              </a:pPr>
              <a:r>
                <a:rPr lang="bg-BG" sz="1600" dirty="0">
                  <a:latin typeface="PT Serif" panose="020A0603040505020204" pitchFamily="18" charset="-52"/>
                </a:rPr>
                <a:t>Студентът е решил 70% от теста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D8A831-5C84-4859-9883-5DD0C63B7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670" t="49343" r="40551" b="45601"/>
            <a:stretch/>
          </p:blipFill>
          <p:spPr>
            <a:xfrm>
              <a:off x="1907704" y="3003798"/>
              <a:ext cx="1008112" cy="49614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1E4923-4EE9-4033-92CE-FA9CC695E83E}"/>
              </a:ext>
            </a:extLst>
          </p:cNvPr>
          <p:cNvSpPr txBox="1"/>
          <p:nvPr/>
        </p:nvSpPr>
        <p:spPr>
          <a:xfrm>
            <a:off x="4760661" y="1932796"/>
            <a:ext cx="4320606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1177D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b="1" dirty="0">
                <a:latin typeface="PT Serif" panose="020A0603040505020204" pitchFamily="18" charset="-52"/>
              </a:rPr>
              <a:t>Стъпка 2: </a:t>
            </a:r>
            <a:r>
              <a:rPr lang="bg-BG" sz="1600" b="1" dirty="0" err="1">
                <a:latin typeface="PT Serif" panose="020A0603040505020204" pitchFamily="18" charset="-52"/>
              </a:rPr>
              <a:t>Прескалиране</a:t>
            </a:r>
            <a:r>
              <a:rPr lang="bg-BG" sz="1600" b="1" dirty="0">
                <a:latin typeface="PT Serif" panose="020A0603040505020204" pitchFamily="18" charset="-52"/>
              </a:rPr>
              <a:t> към оценка 2-6</a:t>
            </a: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В теста сме задали:</a:t>
            </a: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Максимална оценка: 6</a:t>
            </a:r>
          </a:p>
          <a:p>
            <a:pPr>
              <a:buClr>
                <a:srgbClr val="F98012"/>
              </a:buClr>
            </a:pPr>
            <a:endParaRPr lang="bg-BG" sz="1600" dirty="0">
              <a:latin typeface="PT Serif" panose="020A0603040505020204" pitchFamily="18" charset="-52"/>
            </a:endParaRP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С това казваме на </a:t>
            </a:r>
            <a:r>
              <a:rPr lang="bg-BG" sz="1600" dirty="0" err="1">
                <a:latin typeface="PT Serif" panose="020A0603040505020204" pitchFamily="18" charset="-52"/>
              </a:rPr>
              <a:t>Мудъл</a:t>
            </a:r>
            <a:r>
              <a:rPr lang="bg-BG" sz="1600" dirty="0">
                <a:latin typeface="PT Serif" panose="020A0603040505020204" pitchFamily="18" charset="-52"/>
              </a:rPr>
              <a:t>:</a:t>
            </a: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„100%=оценка 6“</a:t>
            </a:r>
          </a:p>
          <a:p>
            <a:pPr>
              <a:buClr>
                <a:srgbClr val="F98012"/>
              </a:buClr>
            </a:pPr>
            <a:endParaRPr lang="bg-BG" sz="1600" dirty="0">
              <a:latin typeface="PT Serif" panose="020A0603040505020204" pitchFamily="18" charset="-52"/>
            </a:endParaRP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Следователно:</a:t>
            </a:r>
          </a:p>
          <a:p>
            <a:pPr>
              <a:buClr>
                <a:srgbClr val="F98012"/>
              </a:buClr>
            </a:pPr>
            <a:r>
              <a:rPr lang="bg-BG" sz="1600" dirty="0">
                <a:latin typeface="PT Serif" panose="020A0603040505020204" pitchFamily="18" charset="-52"/>
              </a:rPr>
              <a:t>70% от максимума 6 е: </a:t>
            </a:r>
            <a:r>
              <a:rPr lang="bg-BG" sz="1600" b="1" dirty="0">
                <a:solidFill>
                  <a:srgbClr val="F98012"/>
                </a:solidFill>
                <a:latin typeface="PT Serif" panose="020A0603040505020204" pitchFamily="18" charset="-52"/>
              </a:rPr>
              <a:t>0.70 </a:t>
            </a:r>
            <a:r>
              <a:rPr lang="en-US" sz="1600" b="1" dirty="0">
                <a:solidFill>
                  <a:srgbClr val="F98012"/>
                </a:solidFill>
                <a:latin typeface="PT Serif" panose="020A0603040505020204" pitchFamily="18" charset="-52"/>
              </a:rPr>
              <a:t>x 6 = 4.20</a:t>
            </a:r>
            <a:endParaRPr lang="bg-BG" sz="1600" b="1" dirty="0">
              <a:solidFill>
                <a:srgbClr val="F98012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783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BB09309-867D-4A99-BD9E-1552869CBE69}"/>
              </a:ext>
            </a:extLst>
          </p:cNvPr>
          <p:cNvSpPr/>
          <p:nvPr/>
        </p:nvSpPr>
        <p:spPr>
          <a:xfrm>
            <a:off x="3131839" y="2271437"/>
            <a:ext cx="2448272" cy="432048"/>
          </a:xfrm>
          <a:prstGeom prst="rect">
            <a:avLst/>
          </a:prstGeom>
          <a:solidFill>
            <a:srgbClr val="F980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54" y="1029871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Формулата 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5A462DC2-06BC-4B30-BE64-C120E6C4C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5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9C09DCA-8D10-4ECE-8CC2-0CEC0950F598}"/>
              </a:ext>
            </a:extLst>
          </p:cNvPr>
          <p:cNvGrpSpPr/>
          <p:nvPr/>
        </p:nvGrpSpPr>
        <p:grpSpPr>
          <a:xfrm>
            <a:off x="1259632" y="1566200"/>
            <a:ext cx="6862469" cy="3339835"/>
            <a:chOff x="1691680" y="1803665"/>
            <a:chExt cx="6862469" cy="33398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58710-4A11-48BD-94D8-EED74CC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803665"/>
              <a:ext cx="5009753" cy="333983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DB7E56-EBE6-4C52-8555-3F5DC7D60A4B}"/>
                </a:ext>
              </a:extLst>
            </p:cNvPr>
            <p:cNvGrpSpPr/>
            <p:nvPr/>
          </p:nvGrpSpPr>
          <p:grpSpPr>
            <a:xfrm>
              <a:off x="3563888" y="1923678"/>
              <a:ext cx="4990261" cy="1368152"/>
              <a:chOff x="3563888" y="1923678"/>
              <a:chExt cx="4990261" cy="136815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FACE865-3EBF-4220-AA9C-BF5374CC29C7}"/>
                  </a:ext>
                </a:extLst>
              </p:cNvPr>
              <p:cNvGrpSpPr/>
              <p:nvPr/>
            </p:nvGrpSpPr>
            <p:grpSpPr>
              <a:xfrm>
                <a:off x="3563888" y="1923678"/>
                <a:ext cx="2448272" cy="453489"/>
                <a:chOff x="3563888" y="1672953"/>
                <a:chExt cx="2448272" cy="453489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751660B-696F-458D-8C06-225B07723032}"/>
                    </a:ext>
                  </a:extLst>
                </p:cNvPr>
                <p:cNvSpPr/>
                <p:nvPr/>
              </p:nvSpPr>
              <p:spPr>
                <a:xfrm>
                  <a:off x="3563888" y="1672953"/>
                  <a:ext cx="2448272" cy="432048"/>
                </a:xfrm>
                <a:prstGeom prst="rect">
                  <a:avLst/>
                </a:prstGeom>
                <a:solidFill>
                  <a:srgbClr val="F9801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D3CC4E3-3AE5-4233-AD87-7D8EE769137F}"/>
                    </a:ext>
                  </a:extLst>
                </p:cNvPr>
                <p:cNvSpPr txBox="1"/>
                <p:nvPr/>
              </p:nvSpPr>
              <p:spPr>
                <a:xfrm>
                  <a:off x="3563888" y="1726332"/>
                  <a:ext cx="24482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bg-BG" sz="2000" b="1" dirty="0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точки на студента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0B601-C93F-4A12-B178-A301F1FD833F}"/>
                  </a:ext>
                </a:extLst>
              </p:cNvPr>
              <p:cNvSpPr txBox="1"/>
              <p:nvPr/>
            </p:nvSpPr>
            <p:spPr>
              <a:xfrm>
                <a:off x="5795026" y="2151424"/>
                <a:ext cx="27591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Bahnschrift Light" panose="020B0502040204020203" pitchFamily="34" charset="0"/>
                    <a:ea typeface="Cambria" panose="02040503050406030204" pitchFamily="18" charset="0"/>
                  </a:rPr>
                  <a:t>x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bg-BG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макс. оценка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6F08B0E-D095-4E42-8C8F-7832BCFEA7F0}"/>
                  </a:ext>
                </a:extLst>
              </p:cNvPr>
              <p:cNvSpPr/>
              <p:nvPr/>
            </p:nvSpPr>
            <p:spPr>
              <a:xfrm>
                <a:off x="3563888" y="2859782"/>
                <a:ext cx="2231138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9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F10A6E71-8D01-47CD-9C4A-59AB6FF6F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При въвеждане на всеки въпрос избираме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0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12F50-6FF5-46D0-B474-BEF6B55CB674}"/>
              </a:ext>
            </a:extLst>
          </p:cNvPr>
          <p:cNvSpPr txBox="1"/>
          <p:nvPr/>
        </p:nvSpPr>
        <p:spPr>
          <a:xfrm>
            <a:off x="409005" y="1791896"/>
            <a:ext cx="82545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Тип на въпроса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Множество възможни отговори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Брой точки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1</a:t>
            </a:r>
            <a:endParaRPr lang="ru-RU" sz="2400" b="1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PT Serif" panose="020A0603040505020204" pitchFamily="18" charset="-52"/>
              </a:rPr>
              <a:t>Един или много възможни отговори?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Само един отговор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(верен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en-US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100%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(грешен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Нищо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75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4">
            <a:extLst>
              <a:ext uri="{FF2B5EF4-FFF2-40B4-BE49-F238E27FC236}">
                <a16:creationId xmlns:a16="http://schemas.microsoft.com/office/drawing/2014/main" id="{F029C903-5869-4DC0-AA1C-CFF49883E4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DB324-BC09-4E9C-880C-68A6CE753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1" t="16485" r="3142" b="4617"/>
          <a:stretch/>
        </p:blipFill>
        <p:spPr>
          <a:xfrm>
            <a:off x="0" y="831240"/>
            <a:ext cx="9144000" cy="4312260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C29B83F2-E71B-47E0-8EBB-27CB518E19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2493" y="1196842"/>
            <a:ext cx="508840" cy="44099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AE445386-9600-4D52-8D5F-18FB1FDBCE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799955"/>
            <a:ext cx="392016" cy="339747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0C87AEAF-CA14-4AE3-8FF7-37C5231801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101" y="1875295"/>
            <a:ext cx="354372" cy="307122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9B2C66AE-4FE6-4507-A89F-3699E34D7B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16" y="2434624"/>
            <a:ext cx="392016" cy="339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0FFE21-9C17-46B0-AA05-EF94C2F912F4}"/>
              </a:ext>
            </a:extLst>
          </p:cNvPr>
          <p:cNvSpPr txBox="1"/>
          <p:nvPr/>
        </p:nvSpPr>
        <p:spPr>
          <a:xfrm>
            <a:off x="4499992" y="1858265"/>
            <a:ext cx="327655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Максимум точки за теста: 10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669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200E3253-21CC-4932-A608-E9B816C05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12231" y="1061870"/>
            <a:ext cx="8110537" cy="34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С Тест 2 ще демонстрираме: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броят въпроси може да е същия (10);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точките на въпросите могат да са различни;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оценката пак се пресмята като процент;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Moodle не се интересува колко точки има тестът, а каква част от тях са отговорени вярно от студента.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C9CC2B-01F1-45B1-9315-0A41DF623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55971"/>
              </p:ext>
            </p:extLst>
          </p:nvPr>
        </p:nvGraphicFramePr>
        <p:xfrm>
          <a:off x="1547664" y="1275606"/>
          <a:ext cx="5727651" cy="32004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44386419"/>
                    </a:ext>
                  </a:extLst>
                </a:gridCol>
                <a:gridCol w="1911227">
                  <a:extLst>
                    <a:ext uri="{9D8B030D-6E8A-4147-A177-3AD203B41FA5}">
                      <a16:colId xmlns:a16="http://schemas.microsoft.com/office/drawing/2014/main" val="15727267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Име на теста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Тест 2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94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Брой въпроси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10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10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Точки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различни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560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Общо точки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15 т.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69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Опити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224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Максимална оценка</a:t>
                      </a:r>
                      <a:endParaRPr lang="en-GB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6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628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Оценка за преминаване</a:t>
                      </a:r>
                      <a:endParaRPr lang="en-GB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3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13936"/>
                  </a:ext>
                </a:extLst>
              </a:tr>
            </a:tbl>
          </a:graphicData>
        </a:graphic>
      </p:graphicFrame>
      <p:sp>
        <p:nvSpPr>
          <p:cNvPr id="8" name="Line 4">
            <a:extLst>
              <a:ext uri="{FF2B5EF4-FFF2-40B4-BE49-F238E27FC236}">
                <a16:creationId xmlns:a16="http://schemas.microsoft.com/office/drawing/2014/main" id="{CDE6D4CF-F870-43D2-8DCB-24BA61C9E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225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CC541291-D544-46D9-B2A8-6339962A3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008D9-BAB7-4450-8C1E-8E731F5BA9DE}"/>
              </a:ext>
            </a:extLst>
          </p:cNvPr>
          <p:cNvGrpSpPr/>
          <p:nvPr/>
        </p:nvGrpSpPr>
        <p:grpSpPr>
          <a:xfrm>
            <a:off x="5179312" y="1205812"/>
            <a:ext cx="3964688" cy="3681027"/>
            <a:chOff x="4738836" y="1034477"/>
            <a:chExt cx="3964688" cy="36810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03A9C4-0CCD-445F-BF3E-2465B3610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13" t="17760" r="30313" b="12200"/>
            <a:stretch/>
          </p:blipFill>
          <p:spPr>
            <a:xfrm>
              <a:off x="5103124" y="1034477"/>
              <a:ext cx="3600400" cy="3602466"/>
            </a:xfrm>
            <a:prstGeom prst="rect">
              <a:avLst/>
            </a:prstGeom>
          </p:spPr>
        </p:pic>
        <p:pic>
          <p:nvPicPr>
            <p:cNvPr id="10" name="Picture 9" descr="Shape, arrow&#10;&#10;Description automatically generated">
              <a:extLst>
                <a:ext uri="{FF2B5EF4-FFF2-40B4-BE49-F238E27FC236}">
                  <a16:creationId xmlns:a16="http://schemas.microsoft.com/office/drawing/2014/main" id="{7EDC4102-828C-4A17-A60B-C72F6254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836" y="4011605"/>
              <a:ext cx="508840" cy="440994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7D7FC336-BA2C-4C78-85C2-99EB6CFD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0120" y="4326661"/>
              <a:ext cx="448666" cy="388843"/>
            </a:xfrm>
            <a:prstGeom prst="rect">
              <a:avLst/>
            </a:prstGeom>
          </p:spPr>
        </p:pic>
      </p:grp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94" name="CorelDRAW" r:id="rId7" imgW="2335662" imgH="2598359" progId="CorelDRAW.Graphic.13">
                  <p:embed/>
                </p:oleObj>
              </mc:Choice>
              <mc:Fallback>
                <p:oleObj name="CorelDRAW" r:id="rId7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9" y="1066135"/>
            <a:ext cx="5004584" cy="15776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Ключови настройки</a:t>
            </a:r>
            <a:r>
              <a:rPr lang="ru-RU" altLang="bg-BG" sz="2800" b="1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  <a:p>
            <a:pPr eaLnBrk="1" hangingPunct="1"/>
            <a:r>
              <a:rPr lang="ru-RU" altLang="bg-BG" sz="2800">
                <a:latin typeface="PT Serif" panose="020A0603040505020204" pitchFamily="18" charset="-52"/>
              </a:rPr>
              <a:t>Оценка за преминаване: 3</a:t>
            </a:r>
          </a:p>
          <a:p>
            <a:pPr eaLnBrk="1" hangingPunct="1"/>
            <a:r>
              <a:rPr lang="ru-RU" altLang="bg-BG" sz="2800">
                <a:latin typeface="PT Serif" panose="020A0603040505020204" pitchFamily="18" charset="-52"/>
              </a:rPr>
              <a:t>Разрешен брой опити:1</a:t>
            </a:r>
            <a:endParaRPr lang="ru-RU" altLang="bg-BG" sz="2800" dirty="0">
              <a:latin typeface="PT Serif" panose="020A0603040505020204" pitchFamily="18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20291-AB87-4FE1-B130-780584E609F9}"/>
              </a:ext>
            </a:extLst>
          </p:cNvPr>
          <p:cNvSpPr txBox="1"/>
          <p:nvPr/>
        </p:nvSpPr>
        <p:spPr>
          <a:xfrm>
            <a:off x="6516216" y="1701057"/>
            <a:ext cx="504056" cy="15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sz="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Тест 2 </a:t>
            </a:r>
          </a:p>
        </p:txBody>
      </p:sp>
    </p:spTree>
    <p:extLst>
      <p:ext uri="{BB962C8B-B14F-4D97-AF65-F5344CB8AC3E}">
        <p14:creationId xmlns:p14="http://schemas.microsoft.com/office/powerpoint/2010/main" val="39120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F044202D-E2E0-4ABF-B427-186779745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5"/>
            <a:ext cx="8110537" cy="5875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Попълване на въпросите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DCD36-0944-42B5-B84A-FE1CD6C47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25623" r="31100" b="38800"/>
          <a:stretch/>
        </p:blipFill>
        <p:spPr>
          <a:xfrm>
            <a:off x="171719" y="1683124"/>
            <a:ext cx="4942717" cy="2616818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3164" y="2386658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7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948423-73B4-499F-8466-BD85F269FAE4}"/>
              </a:ext>
            </a:extLst>
          </p:cNvPr>
          <p:cNvSpPr txBox="1"/>
          <p:nvPr/>
        </p:nvSpPr>
        <p:spPr>
          <a:xfrm>
            <a:off x="5382671" y="1926809"/>
            <a:ext cx="3761329" cy="878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indent="-179388">
              <a:lnSpc>
                <a:spcPct val="150000"/>
              </a:lnSpc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dirty="0">
                <a:latin typeface="PT Serif" panose="020A0603040505020204" pitchFamily="18" charset="-52"/>
              </a:rPr>
              <a:t>Въпроси 1-5 -&gt; 1 точка</a:t>
            </a:r>
          </a:p>
          <a:p>
            <a:pPr marL="179388" indent="-179388">
              <a:lnSpc>
                <a:spcPct val="150000"/>
              </a:lnSpc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dirty="0">
                <a:latin typeface="PT Serif" panose="020A0603040505020204" pitchFamily="18" charset="-52"/>
              </a:rPr>
              <a:t>Въпроси 6-10 -&gt; 2 точки</a:t>
            </a:r>
          </a:p>
        </p:txBody>
      </p:sp>
    </p:spTree>
    <p:extLst>
      <p:ext uri="{BB962C8B-B14F-4D97-AF65-F5344CB8AC3E}">
        <p14:creationId xmlns:p14="http://schemas.microsoft.com/office/powerpoint/2010/main" val="37090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6475007A-8A7F-46B2-B537-971D8B4D0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Попълване на въпросите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3164" y="2386658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3C115D-61E2-4A14-99CA-2AE703324B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0" t="25623" r="1962" b="36000"/>
          <a:stretch/>
        </p:blipFill>
        <p:spPr>
          <a:xfrm>
            <a:off x="179735" y="1923678"/>
            <a:ext cx="8713094" cy="1973930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EDC64477-578A-4EE8-B339-7B10C3030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5515" y="2173625"/>
            <a:ext cx="508840" cy="4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F094F606-49BC-4DC8-8FFB-CF4F848A9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При въвеждане на всеки въпрос избираме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6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12F50-6FF5-46D0-B474-BEF6B55CB674}"/>
              </a:ext>
            </a:extLst>
          </p:cNvPr>
          <p:cNvSpPr txBox="1"/>
          <p:nvPr/>
        </p:nvSpPr>
        <p:spPr>
          <a:xfrm>
            <a:off x="409005" y="1791896"/>
            <a:ext cx="82545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Тип на въпроса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Множество възможни отговори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Брой точки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Въпроси 1–5 → 1 точка</a:t>
            </a:r>
            <a:b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</a:br>
            <a: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		       Въпроси 6–10 → 2 точки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PT Serif" panose="020A0603040505020204" pitchFamily="18" charset="-52"/>
              </a:rPr>
              <a:t>Един или много възможни отговори?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Само един отговор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(верен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en-US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100%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(грешен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Нищо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592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6FBD8F97-4AF8-494E-90A7-09E768292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 Мудъл има два аспекта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539553" y="1061870"/>
            <a:ext cx="8283216" cy="374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1. Точките на самия тест (вътрешната скала)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Това е общият брой точки от всички въпроси.</a:t>
            </a:r>
          </a:p>
          <a:p>
            <a:pPr marL="0" indent="0" eaLnBrk="1" hangingPunct="1">
              <a:buNone/>
            </a:pPr>
            <a:r>
              <a:rPr lang="ru-RU" altLang="bg-BG" sz="2800" b="1" dirty="0">
                <a:latin typeface="PT Serif" panose="020A0603040505020204" pitchFamily="18" charset="-52"/>
              </a:rPr>
              <a:t>Пример:</a:t>
            </a:r>
          </a:p>
          <a:p>
            <a:pPr marL="0" indent="0" eaLnBrk="1" hangingPunct="1"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Въпрос 1 – 2 точки</a:t>
            </a:r>
          </a:p>
          <a:p>
            <a:pPr marL="0" indent="0" eaLnBrk="1" hangingPunct="1"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Въпрос 2 – 3 точки</a:t>
            </a:r>
          </a:p>
          <a:p>
            <a:pPr marL="0" indent="0" eaLnBrk="1" hangingPunct="1"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Въпрос 3 – 5 точки</a:t>
            </a:r>
          </a:p>
          <a:p>
            <a:pPr marL="0" indent="0" eaLnBrk="1" hangingPunct="1"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Максимум за теста = 10 точки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4">
            <a:extLst>
              <a:ext uri="{FF2B5EF4-FFF2-40B4-BE49-F238E27FC236}">
                <a16:creationId xmlns:a16="http://schemas.microsoft.com/office/drawing/2014/main" id="{CAF38C94-41C8-4624-B8DC-D1EF70EA1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2: създаване на тест 2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A5210-5834-4754-8238-EDD43534F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17760" r="2750" b="6608"/>
          <a:stretch/>
        </p:blipFill>
        <p:spPr>
          <a:xfrm>
            <a:off x="0" y="1025993"/>
            <a:ext cx="9144000" cy="4116592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6" y="1111377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88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2C4A03D4-B046-47F9-81E9-C5B5D9316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4125" y="801088"/>
            <a:ext cx="427136" cy="37018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5A88F277-8C3C-4A22-BCF7-0FED062D1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88" y="1337470"/>
            <a:ext cx="427136" cy="370184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DDFB44DD-F17C-44FD-BCE4-32BDA83DA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57" y="2149763"/>
            <a:ext cx="427136" cy="370184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CC63238C-E077-4AF1-9C73-45E80215E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57" y="3579862"/>
            <a:ext cx="427136" cy="370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740A91-BC25-464C-928F-9005348B4214}"/>
              </a:ext>
            </a:extLst>
          </p:cNvPr>
          <p:cNvSpPr txBox="1"/>
          <p:nvPr/>
        </p:nvSpPr>
        <p:spPr>
          <a:xfrm>
            <a:off x="4355976" y="1353992"/>
            <a:ext cx="327655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Максимум точки за теста: 15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43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8446786-E003-4706-BB0A-8AE1EA033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12231" y="1061870"/>
            <a:ext cx="8110537" cy="34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С Тест 3 ще демонстрираме: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тестовете могат да имат различна вътрешна структура;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въпреки това всички се използват наравно в електронния дневник;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крайната оценка 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НЕ</a:t>
            </a:r>
            <a:r>
              <a:rPr lang="ru-RU" altLang="bg-BG" sz="2800" dirty="0">
                <a:latin typeface="PT Serif" panose="020A0603040505020204" pitchFamily="18" charset="-52"/>
              </a:rPr>
              <a:t> зависи от „по-тежкия“ тест, а от метода на изчисление в дневника.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62D76043-FDCF-4169-94C7-B667E8B850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C9CC2B-01F1-45B1-9315-0A41DF623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74743"/>
              </p:ext>
            </p:extLst>
          </p:nvPr>
        </p:nvGraphicFramePr>
        <p:xfrm>
          <a:off x="1547664" y="1275606"/>
          <a:ext cx="5727651" cy="32004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44386419"/>
                    </a:ext>
                  </a:extLst>
                </a:gridCol>
                <a:gridCol w="1911227">
                  <a:extLst>
                    <a:ext uri="{9D8B030D-6E8A-4147-A177-3AD203B41FA5}">
                      <a16:colId xmlns:a16="http://schemas.microsoft.com/office/drawing/2014/main" val="15727267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Име на теста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Тест 3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94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Брой въпроси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10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10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Точки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различни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560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Общо точки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22 т.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694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>
                          <a:latin typeface="PT Serif" panose="020A0603040505020204" pitchFamily="18" charset="-52"/>
                        </a:rPr>
                        <a:t>Опити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224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Максимална оценка</a:t>
                      </a:r>
                      <a:endParaRPr lang="en-GB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6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628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Оценка за преминаване</a:t>
                      </a:r>
                      <a:endParaRPr lang="en-GB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3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13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4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04856436-6B63-4FFB-8D56-A2A44316D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94D6-802D-41B0-BAD9-71291A100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20728" r="33463" b="20728"/>
          <a:stretch/>
        </p:blipFill>
        <p:spPr>
          <a:xfrm>
            <a:off x="5487596" y="1205812"/>
            <a:ext cx="3651223" cy="3550856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5"/>
            <a:ext cx="8110537" cy="44788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Ключови настройки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Оценка за преминаване: 3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Разрешен брой опити:1</a:t>
            </a:r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BAFC7277-38A9-4CA8-BF68-24321576FD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73" y="4092138"/>
            <a:ext cx="427136" cy="370184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9084F88C-70F3-4356-B2CA-53F400F029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6744" y="4386484"/>
            <a:ext cx="427136" cy="3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B82AF337-2EC7-42D2-9E33-725B336AC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6EB64-335B-48DC-A08A-C4903FA4C3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23443" r="32675" b="44400"/>
          <a:stretch/>
        </p:blipFill>
        <p:spPr>
          <a:xfrm>
            <a:off x="93319" y="1715155"/>
            <a:ext cx="4059226" cy="211903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6404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Попълване на въпросите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6621" y="2362962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8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6CD8FCF-9EF6-481A-8112-4AA8AC7B8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82322"/>
              </p:ext>
            </p:extLst>
          </p:nvPr>
        </p:nvGraphicFramePr>
        <p:xfrm>
          <a:off x="4283969" y="2005389"/>
          <a:ext cx="4766712" cy="19812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val="195767654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73114868"/>
                    </a:ext>
                  </a:extLst>
                </a:gridCol>
                <a:gridCol w="1094305">
                  <a:extLst>
                    <a:ext uri="{9D8B030D-6E8A-4147-A177-3AD203B41FA5}">
                      <a16:colId xmlns:a16="http://schemas.microsoft.com/office/drawing/2014/main" val="38631824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sz="2000" dirty="0">
                          <a:solidFill>
                            <a:schemeClr val="bg1"/>
                          </a:solidFill>
                          <a:latin typeface="PT Serif" panose="020A0603040505020204" pitchFamily="18" charset="-52"/>
                        </a:rPr>
                        <a:t>Въпроси</a:t>
                      </a:r>
                    </a:p>
                  </a:txBody>
                  <a:tcPr anchor="ctr">
                    <a:solidFill>
                      <a:srgbClr val="1177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dirty="0">
                          <a:solidFill>
                            <a:schemeClr val="bg1"/>
                          </a:solidFill>
                          <a:latin typeface="PT Serif" panose="020A0603040505020204" pitchFamily="18" charset="-52"/>
                        </a:rPr>
                        <a:t>Точки</a:t>
                      </a:r>
                    </a:p>
                  </a:txBody>
                  <a:tcPr anchor="ctr">
                    <a:solidFill>
                      <a:srgbClr val="1177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dirty="0">
                          <a:solidFill>
                            <a:schemeClr val="bg1"/>
                          </a:solidFill>
                          <a:latin typeface="PT Serif" panose="020A0603040505020204" pitchFamily="18" charset="-52"/>
                        </a:rPr>
                        <a:t>Общо</a:t>
                      </a:r>
                    </a:p>
                  </a:txBody>
                  <a:tcPr anchor="ctr">
                    <a:solidFill>
                      <a:srgbClr val="1177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034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000" dirty="0">
                          <a:latin typeface="PT Serif" panose="020A0603040505020204" pitchFamily="18" charset="-52"/>
                        </a:rPr>
                        <a:t>Въпроси 1–4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1 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4 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5248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Въпроси 5–7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 dirty="0">
                          <a:latin typeface="PT Serif" panose="020A0603040505020204" pitchFamily="18" charset="-52"/>
                        </a:rPr>
                        <a:t>2 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6 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934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Въпроси 8–10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4 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>
                          <a:latin typeface="PT Serif" panose="020A0603040505020204" pitchFamily="18" charset="-52"/>
                        </a:rPr>
                        <a:t>12 т.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5290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000" b="1">
                          <a:latin typeface="PT Serif" panose="020A0603040505020204" pitchFamily="18" charset="-52"/>
                        </a:rPr>
                        <a:t>Общо</a:t>
                      </a:r>
                      <a:endParaRPr lang="bg-BG" sz="20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bg-BG" sz="20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latin typeface="PT Serif" panose="020A0603040505020204" pitchFamily="18" charset="-52"/>
                        </a:rPr>
                        <a:t>22 т.</a:t>
                      </a:r>
                      <a:endParaRPr lang="bg-BG" sz="20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175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8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02E0A890-B312-409A-8432-ECDAE998E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5860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При въвеждане на всеки въпрос избираме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0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12F50-6FF5-46D0-B474-BEF6B55CB674}"/>
              </a:ext>
            </a:extLst>
          </p:cNvPr>
          <p:cNvSpPr txBox="1"/>
          <p:nvPr/>
        </p:nvSpPr>
        <p:spPr>
          <a:xfrm>
            <a:off x="409005" y="1791896"/>
            <a:ext cx="82545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Тип на въпроса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Множество възможни отговори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dirty="0">
                <a:latin typeface="PT Serif" panose="020A0603040505020204" pitchFamily="18" charset="-52"/>
              </a:rPr>
              <a:t>Брой точки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Въпроси 1–4 → 1 точка</a:t>
            </a:r>
            <a:b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</a:br>
            <a: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		       Въпроси 5–7 → 2 точки</a:t>
            </a:r>
            <a:b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</a:br>
            <a:r>
              <a:rPr lang="ru-RU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		       Въпроси 8–10 → 4 точки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PT Serif" panose="020A0603040505020204" pitchFamily="18" charset="-52"/>
              </a:rPr>
              <a:t>Един или много възможни отговори?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Само един отговор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(верен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en-US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100%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400" b="0" i="0" dirty="0">
                <a:solidFill>
                  <a:srgbClr val="1D2125"/>
                </a:solidFill>
                <a:effectLst/>
                <a:latin typeface="PT Serif" panose="020A0603040505020204" pitchFamily="18" charset="-52"/>
              </a:rPr>
              <a:t>Оценка (грешен отговор)</a:t>
            </a:r>
            <a:r>
              <a:rPr lang="en-US" sz="2400" dirty="0">
                <a:latin typeface="PT Serif" panose="020A0603040505020204" pitchFamily="18" charset="-52"/>
              </a:rPr>
              <a:t> → </a:t>
            </a:r>
            <a:r>
              <a:rPr lang="bg-BG" sz="2400" b="1" dirty="0">
                <a:solidFill>
                  <a:srgbClr val="1177D0"/>
                </a:solidFill>
                <a:latin typeface="PT Serif" panose="020A0603040505020204" pitchFamily="18" charset="-52"/>
              </a:rPr>
              <a:t>Нищо</a:t>
            </a:r>
            <a:endParaRPr lang="en-US" sz="2400" dirty="0">
              <a:solidFill>
                <a:srgbClr val="1177D0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061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4">
            <a:extLst>
              <a:ext uri="{FF2B5EF4-FFF2-40B4-BE49-F238E27FC236}">
                <a16:creationId xmlns:a16="http://schemas.microsoft.com/office/drawing/2014/main" id="{0ED08BA0-6872-4B5E-A925-99078137B6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3: създаване на тест 3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26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642A7-1430-425D-98CC-E12B4ABE8C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" t="15580" r="2750" b="8001"/>
          <a:stretch/>
        </p:blipFill>
        <p:spPr>
          <a:xfrm>
            <a:off x="-1" y="987575"/>
            <a:ext cx="9144087" cy="4159440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0EDC8BD4-41BF-4273-98A3-7812ED42E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681" y="1099665"/>
            <a:ext cx="427136" cy="37018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D0FC1D08-C016-4E4B-8B67-33BAB7679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380312" y="1098232"/>
            <a:ext cx="427136" cy="370184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5E3BF81-0402-4E1E-AF64-E752353465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59311" y="1304735"/>
            <a:ext cx="427136" cy="370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DB393B-0268-438E-BA98-C2FE74CA8128}"/>
              </a:ext>
            </a:extLst>
          </p:cNvPr>
          <p:cNvSpPr txBox="1"/>
          <p:nvPr/>
        </p:nvSpPr>
        <p:spPr>
          <a:xfrm>
            <a:off x="4262515" y="1469037"/>
            <a:ext cx="3276559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Максимум точки за теста: 22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B32486D6-17C4-4EBD-A932-AC65037C1F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172400" y="2168346"/>
            <a:ext cx="427136" cy="37018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5ACD80E0-618A-472D-80C0-A0BBC7EDDC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072879" y="3225875"/>
            <a:ext cx="427136" cy="370184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A002C48-8F2D-40A0-9BD6-DBF9C0FA1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127168" y="4222602"/>
            <a:ext cx="427136" cy="3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672F0707-7BC5-4B08-BBB1-D23608439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Обобщение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8143"/>
            <a:ext cx="8110537" cy="388187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Точките в теста са вътрешна мярка. 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Важното е съотношението между спечелените и максималните точки, а не </a:t>
            </a:r>
            <a:r>
              <a:rPr lang="ru-RU" altLang="bg-BG" sz="2800" dirty="0">
                <a:solidFill>
                  <a:srgbClr val="FF0000"/>
                </a:solidFill>
                <a:latin typeface="PT Serif" panose="020A0603040505020204" pitchFamily="18" charset="-52"/>
              </a:rPr>
              <a:t>самият им брой</a:t>
            </a:r>
            <a:r>
              <a:rPr lang="ru-RU" altLang="bg-BG" sz="2800" dirty="0">
                <a:latin typeface="PT Serif" panose="020A0603040505020204" pitchFamily="18" charset="-52"/>
              </a:rPr>
              <a:t>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4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8C2F2667-D530-4879-B151-FD886C3A0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Обобщение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8143"/>
            <a:ext cx="8110537" cy="388187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Различният брой точки прави тестовете различни по трудност, но... 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Крайната оценка винаги се изчислява по една и съща логика.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7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72387455-3D04-4D3D-AA6C-D61B12E1E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Обобщение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8143"/>
            <a:ext cx="8110537" cy="388187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b="1" dirty="0">
                <a:solidFill>
                  <a:srgbClr val="FF0000"/>
                </a:solidFill>
                <a:latin typeface="PT Serif" panose="020A0603040505020204" pitchFamily="18" charset="-52"/>
              </a:rPr>
              <a:t>Въпрос:</a:t>
            </a:r>
          </a:p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Трябва ли всички тестове да имат еднакъв брой точки?</a:t>
            </a:r>
          </a:p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b="1" dirty="0">
                <a:solidFill>
                  <a:srgbClr val="FF0000"/>
                </a:solidFill>
                <a:latin typeface="PT Serif" panose="020A0603040505020204" pitchFamily="18" charset="-52"/>
              </a:rPr>
              <a:t>Отговор:</a:t>
            </a:r>
          </a:p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Не. Всички тестове завършват с една и съща оценъчна скала, независимо от вътрешните точки.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9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20E648A3-4A1D-46BF-B913-D46C65AA6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В Мудъл има два аспекта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539552" y="1061873"/>
            <a:ext cx="8283216" cy="374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2. Оценка на дейността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Как тестът се отчита в дневника с оценки.</a:t>
            </a:r>
          </a:p>
          <a:p>
            <a:pPr marL="0" indent="0" eaLnBrk="1" hangingPunct="1">
              <a:buNone/>
            </a:pP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7E72F979-D002-488A-AA24-B078A45C6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8143"/>
            <a:ext cx="8110537" cy="10015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Преподавателят </a:t>
            </a:r>
            <a:r>
              <a:rPr lang="ru-RU" altLang="bg-BG" sz="2800" dirty="0">
                <a:solidFill>
                  <a:srgbClr val="C00000"/>
                </a:solidFill>
                <a:latin typeface="PT Serif" panose="020A0603040505020204" pitchFamily="18" charset="-52"/>
              </a:rPr>
              <a:t>НЕ</a:t>
            </a:r>
            <a:r>
              <a:rPr lang="ru-RU" altLang="bg-BG" sz="2800" dirty="0">
                <a:latin typeface="PT Serif" panose="020A0603040505020204" pitchFamily="18" charset="-52"/>
              </a:rPr>
              <a:t> създава електронния дневник – Moodle го създава </a:t>
            </a:r>
            <a:r>
              <a:rPr lang="ru-RU" altLang="bg-BG" sz="2800" dirty="0">
                <a:solidFill>
                  <a:srgbClr val="C00000"/>
                </a:solidFill>
                <a:latin typeface="PT Serif" panose="020A0603040505020204" pitchFamily="18" charset="-52"/>
              </a:rPr>
              <a:t>автоматично</a:t>
            </a:r>
            <a:r>
              <a:rPr lang="ru-RU" altLang="bg-BG" sz="2800" dirty="0">
                <a:latin typeface="PT Serif" panose="020A0603040505020204" pitchFamily="18" charset="-52"/>
              </a:rPr>
              <a:t>.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C40F0-B2A9-40C9-A8BE-4F8A8CCA1A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1" t="25981" r="32675" b="43000"/>
          <a:stretch/>
        </p:blipFill>
        <p:spPr>
          <a:xfrm>
            <a:off x="7781" y="2280091"/>
            <a:ext cx="9136219" cy="2468637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7927360D-D389-4714-BF8A-226D651E1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9668" y="2888258"/>
            <a:ext cx="427136" cy="370184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BE8CC74-59B5-4A87-AA80-B86B7D0C83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7180" y="3820265"/>
            <a:ext cx="427136" cy="3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39DD6-F496-4C72-9740-3CE09AC27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26281" r="32675" b="43000"/>
          <a:stretch/>
        </p:blipFill>
        <p:spPr>
          <a:xfrm>
            <a:off x="-1" y="1599642"/>
            <a:ext cx="9144001" cy="2417443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43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7927360D-D389-4714-BF8A-226D651E1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1436" y="3831993"/>
            <a:ext cx="427136" cy="370184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CBE8CC74-59B5-4A87-AA80-B86B7D0C83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3284" y="3831993"/>
            <a:ext cx="427136" cy="37018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CACA717-1702-4220-B8DC-117F0C7D3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60256" y="3843446"/>
            <a:ext cx="427136" cy="370184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9CD9EBF-2533-4BC0-9F4E-D3BCDD3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9748" y="3854899"/>
            <a:ext cx="427136" cy="370184"/>
          </a:xfrm>
          <a:prstGeom prst="rect">
            <a:avLst/>
          </a:prstGeom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173E5DF0-1348-40A7-934E-B366E2792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47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8798610B-9235-4C18-B35F-0E6408291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38142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В конкретния пример искаме крайната оценка да се сметне като средна оценка от Тест 1, Тест 2 и Тест 3.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Няма значение, че тестовете имат различен брой точки – всички имат скала от 2 до 6.</a:t>
            </a:r>
          </a:p>
        </p:txBody>
      </p:sp>
    </p:spTree>
    <p:extLst>
      <p:ext uri="{BB962C8B-B14F-4D97-AF65-F5344CB8AC3E}">
        <p14:creationId xmlns:p14="http://schemas.microsoft.com/office/powerpoint/2010/main" val="400387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EE14AC36-D6AF-488B-A3B0-8075A30CC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1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BC0CB-D2A7-49E4-A989-22CC538F7AB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9701" r="31998" b="29187"/>
          <a:stretch/>
        </p:blipFill>
        <p:spPr>
          <a:xfrm>
            <a:off x="545890" y="1243829"/>
            <a:ext cx="8052220" cy="3507504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32DCECB0-A04C-4A1F-83A6-6D08933489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00292" y="3363838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41759D-324B-4721-A796-26D1BBA8E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20476" r="26375" b="22000"/>
          <a:stretch/>
        </p:blipFill>
        <p:spPr>
          <a:xfrm>
            <a:off x="862985" y="961056"/>
            <a:ext cx="7200800" cy="3944979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id="{CBF62330-762A-4802-9363-6D2311EFF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AC10DA1-AA18-4894-AC0D-D1F1B4A1E8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43808" y="3363838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93F6542-07AA-43B5-A6C7-835196751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615FF-E998-4A59-B04A-F2C34416E1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2" t="20476" b="23401"/>
          <a:stretch/>
        </p:blipFill>
        <p:spPr>
          <a:xfrm>
            <a:off x="31704" y="856511"/>
            <a:ext cx="9009155" cy="2936429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EDE15E4E-2F3F-4036-9015-1CAF292438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16416" y="2078223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487A86D1-102E-418D-978B-31D098E87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73276-A0D5-496B-B779-277E664C80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87" t="14306" r="31888" b="42999"/>
          <a:stretch/>
        </p:blipFill>
        <p:spPr>
          <a:xfrm>
            <a:off x="346342" y="1125645"/>
            <a:ext cx="4081641" cy="270598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EE0110A8-039A-46A7-863C-3B641444C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18678" y="2108453"/>
            <a:ext cx="427136" cy="370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DE3C1-419E-4936-8638-0C6B076BF1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887" t="14305" r="31888" b="29001"/>
          <a:stretch/>
        </p:blipFill>
        <p:spPr>
          <a:xfrm>
            <a:off x="5220072" y="1113718"/>
            <a:ext cx="3312368" cy="2916063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04248" y="1563638"/>
            <a:ext cx="360040" cy="31203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CC2DF93-1842-4FDD-8B76-4EB149CD70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96236" y="2325592"/>
            <a:ext cx="360040" cy="312034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7D590C4A-16A0-4481-93FD-56C6EEA29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84268" y="2499742"/>
            <a:ext cx="360040" cy="312034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7E61F713-B3A9-47E3-9DAC-1BF46B5687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48556" y="2817906"/>
            <a:ext cx="360040" cy="312034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34693E8-CACE-40D2-B916-5A3658657CD0}"/>
              </a:ext>
            </a:extLst>
          </p:cNvPr>
          <p:cNvSpPr txBox="1">
            <a:spLocks noChangeArrowheads="1"/>
          </p:cNvSpPr>
          <p:nvPr/>
        </p:nvSpPr>
        <p:spPr>
          <a:xfrm>
            <a:off x="6300192" y="1002730"/>
            <a:ext cx="2160240" cy="405589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0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Средна оценка</a:t>
            </a:r>
            <a:endParaRPr lang="bg-BG" sz="2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E3033572-0A1B-4939-BC41-DC0649D74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1BFA-08A5-4576-909D-7B2F61F11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75" r="31888" b="30400"/>
          <a:stretch/>
        </p:blipFill>
        <p:spPr>
          <a:xfrm>
            <a:off x="101039" y="1278916"/>
            <a:ext cx="8640960" cy="3505512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7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51791" y="3402300"/>
            <a:ext cx="397259" cy="344290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CC2DF93-1842-4FDD-8B76-4EB149CD70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51791" y="3768272"/>
            <a:ext cx="397259" cy="34429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7D590C4A-16A0-4481-93FD-56C6EEA29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80312" y="4155926"/>
            <a:ext cx="397259" cy="3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910915-CF70-40F1-A84B-F7A135D248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t="14305" r="31491" b="29001"/>
          <a:stretch/>
        </p:blipFill>
        <p:spPr>
          <a:xfrm>
            <a:off x="4896600" y="1125645"/>
            <a:ext cx="3922994" cy="3416193"/>
          </a:xfrm>
          <a:prstGeom prst="rect">
            <a:avLst/>
          </a:prstGeom>
        </p:spPr>
      </p:pic>
      <p:sp>
        <p:nvSpPr>
          <p:cNvPr id="14" name="Line 4">
            <a:extLst>
              <a:ext uri="{FF2B5EF4-FFF2-40B4-BE49-F238E27FC236}">
                <a16:creationId xmlns:a16="http://schemas.microsoft.com/office/drawing/2014/main" id="{487A86D1-102E-418D-978B-31D098E87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73276-A0D5-496B-B779-277E664C80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887" t="14306" r="31888" b="42999"/>
          <a:stretch/>
        </p:blipFill>
        <p:spPr>
          <a:xfrm>
            <a:off x="346342" y="1125645"/>
            <a:ext cx="4081641" cy="2705984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EE0110A8-039A-46A7-863C-3B641444C6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18678" y="2108453"/>
            <a:ext cx="427136" cy="370184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28576" y="1981511"/>
            <a:ext cx="360040" cy="31203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CC2DF93-1842-4FDD-8B76-4EB149CD70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74404" y="2556591"/>
            <a:ext cx="360040" cy="312034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7D590C4A-16A0-4481-93FD-56C6EEA29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34444" y="2815806"/>
            <a:ext cx="360040" cy="312034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7E61F713-B3A9-47E3-9DAC-1BF46B5687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48556" y="3121681"/>
            <a:ext cx="360040" cy="312034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34693E8-CACE-40D2-B916-5A3658657CD0}"/>
              </a:ext>
            </a:extLst>
          </p:cNvPr>
          <p:cNvSpPr txBox="1">
            <a:spLocks noChangeArrowheads="1"/>
          </p:cNvSpPr>
          <p:nvPr/>
        </p:nvSpPr>
        <p:spPr>
          <a:xfrm>
            <a:off x="6228184" y="1081048"/>
            <a:ext cx="2664422" cy="405589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20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Претеглена средна оценка</a:t>
            </a:r>
            <a:endParaRPr lang="bg-BG" sz="2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E3CD4EF-E324-4FCE-A0BC-998495A01180}"/>
              </a:ext>
            </a:extLst>
          </p:cNvPr>
          <p:cNvSpPr txBox="1">
            <a:spLocks noChangeArrowheads="1"/>
          </p:cNvSpPr>
          <p:nvPr/>
        </p:nvSpPr>
        <p:spPr>
          <a:xfrm>
            <a:off x="6300192" y="792227"/>
            <a:ext cx="1440160" cy="405589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000" b="1" dirty="0">
                <a:solidFill>
                  <a:srgbClr val="F98012"/>
                </a:solidFill>
                <a:latin typeface="PT Serif" panose="020A0603040505020204" pitchFamily="18" charset="-52"/>
                <a:ea typeface="+mn-ea"/>
                <a:cs typeface="+mn-cs"/>
              </a:rPr>
              <a:t>Тежести</a:t>
            </a:r>
            <a:endParaRPr lang="bg-BG" sz="2000" b="1" dirty="0">
              <a:solidFill>
                <a:srgbClr val="F98012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487A86D1-102E-418D-978B-31D098E87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5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88BC74-69CC-4F80-9356-E726ABAF77B0}"/>
              </a:ext>
            </a:extLst>
          </p:cNvPr>
          <p:cNvGrpSpPr/>
          <p:nvPr/>
        </p:nvGrpSpPr>
        <p:grpSpPr>
          <a:xfrm>
            <a:off x="0" y="1824781"/>
            <a:ext cx="9148886" cy="3318719"/>
            <a:chOff x="278" y="1341253"/>
            <a:chExt cx="9148886" cy="33187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D66AF9-E44D-4E62-8039-F0BA0AAF7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563" t="20475" r="2750" b="26201"/>
            <a:stretch/>
          </p:blipFill>
          <p:spPr>
            <a:xfrm>
              <a:off x="278" y="1341253"/>
              <a:ext cx="9148886" cy="3318719"/>
            </a:xfrm>
            <a:prstGeom prst="rect">
              <a:avLst/>
            </a:prstGeom>
          </p:spPr>
        </p:pic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EE0110A8-039A-46A7-863C-3B641444C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634804" y="2216715"/>
              <a:ext cx="427136" cy="370184"/>
            </a:xfrm>
            <a:prstGeom prst="rect">
              <a:avLst/>
            </a:prstGeom>
          </p:spPr>
        </p:pic>
        <p:pic>
          <p:nvPicPr>
            <p:cNvPr id="15" name="Picture 14" descr="Shape, arrow&#10;&#10;Description automatically generated">
              <a:extLst>
                <a:ext uri="{FF2B5EF4-FFF2-40B4-BE49-F238E27FC236}">
                  <a16:creationId xmlns:a16="http://schemas.microsoft.com/office/drawing/2014/main" id="{E1CBE968-B26F-4190-A220-70B3B5FAE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139952" y="3595761"/>
              <a:ext cx="360040" cy="312034"/>
            </a:xfrm>
            <a:prstGeom prst="rect">
              <a:avLst/>
            </a:prstGeom>
          </p:spPr>
        </p:pic>
        <p:pic>
          <p:nvPicPr>
            <p:cNvPr id="16" name="Picture 15" descr="Shape, arrow&#10;&#10;Description automatically generated">
              <a:extLst>
                <a:ext uri="{FF2B5EF4-FFF2-40B4-BE49-F238E27FC236}">
                  <a16:creationId xmlns:a16="http://schemas.microsoft.com/office/drawing/2014/main" id="{FCC2DF93-1842-4FDD-8B76-4EB149CD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139952" y="3277698"/>
              <a:ext cx="360040" cy="312034"/>
            </a:xfrm>
            <a:prstGeom prst="rect">
              <a:avLst/>
            </a:prstGeom>
          </p:spPr>
        </p:pic>
        <p:pic>
          <p:nvPicPr>
            <p:cNvPr id="18" name="Picture 17" descr="Shape, arrow&#10;&#10;Description automatically generated">
              <a:extLst>
                <a:ext uri="{FF2B5EF4-FFF2-40B4-BE49-F238E27FC236}">
                  <a16:creationId xmlns:a16="http://schemas.microsoft.com/office/drawing/2014/main" id="{7E61F713-B3A9-47E3-9DAC-1BF46B56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133328" y="3938234"/>
              <a:ext cx="360040" cy="312034"/>
            </a:xfrm>
            <a:prstGeom prst="rect">
              <a:avLst/>
            </a:prstGeom>
          </p:spPr>
        </p:pic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634693E8-CACE-40D2-B916-5A3658657CD0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01936"/>
            <a:ext cx="8496943" cy="426300"/>
          </a:xfrm>
          <a:prstGeom prst="rect">
            <a:avLst/>
          </a:prstGeom>
          <a:solidFill>
            <a:srgbClr val="F9801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18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Определяме тежестите в проценти (%) или като относителни тегла (1, 1, 2)</a:t>
            </a:r>
            <a:endParaRPr lang="bg-BG" sz="1800" dirty="0">
              <a:solidFill>
                <a:schemeClr val="bg1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6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4">
            <a:extLst>
              <a:ext uri="{FF2B5EF4-FFF2-40B4-BE49-F238E27FC236}">
                <a16:creationId xmlns:a16="http://schemas.microsoft.com/office/drawing/2014/main" id="{E47B546E-204C-4A28-AFB6-15DC41C12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bg-BG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Примерен сценарий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12231" y="1061871"/>
            <a:ext cx="8110537" cy="313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Курс с три теста: Тест 1, Тест 2 и Тест 3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BBFBC-CB66-496C-8FA2-24BC9B29E6B9}"/>
              </a:ext>
            </a:extLst>
          </p:cNvPr>
          <p:cNvSpPr/>
          <p:nvPr/>
        </p:nvSpPr>
        <p:spPr>
          <a:xfrm>
            <a:off x="0" y="1563637"/>
            <a:ext cx="9144000" cy="1553550"/>
          </a:xfrm>
          <a:prstGeom prst="rect">
            <a:avLst/>
          </a:prstGeom>
          <a:solidFill>
            <a:srgbClr val="F98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7F26FA-3CA6-4107-9D45-CEB15CC88262}"/>
              </a:ext>
            </a:extLst>
          </p:cNvPr>
          <p:cNvSpPr/>
          <p:nvPr/>
        </p:nvSpPr>
        <p:spPr>
          <a:xfrm>
            <a:off x="3906" y="3195926"/>
            <a:ext cx="9144000" cy="1392048"/>
          </a:xfrm>
          <a:prstGeom prst="rect">
            <a:avLst/>
          </a:prstGeom>
          <a:solidFill>
            <a:srgbClr val="117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3AD2B-1378-427C-A035-94B3E84B842C}"/>
              </a:ext>
            </a:extLst>
          </p:cNvPr>
          <p:cNvSpPr txBox="1"/>
          <p:nvPr/>
        </p:nvSpPr>
        <p:spPr>
          <a:xfrm>
            <a:off x="207573" y="1702010"/>
            <a:ext cx="234703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b="1" dirty="0"/>
              <a:t>Тест 1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10 въпроса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Всеки въпрос=</a:t>
            </a:r>
            <a:r>
              <a:rPr lang="bg-BG" sz="1600" b="1" dirty="0"/>
              <a:t>1 т.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Общо: </a:t>
            </a:r>
            <a:r>
              <a:rPr lang="bg-BG" sz="1600" b="1" dirty="0"/>
              <a:t>10 точки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FDF006-49B9-4FE6-A6AA-68B30D1A99CA}"/>
              </a:ext>
            </a:extLst>
          </p:cNvPr>
          <p:cNvSpPr txBox="1"/>
          <p:nvPr/>
        </p:nvSpPr>
        <p:spPr>
          <a:xfrm>
            <a:off x="2726331" y="1694947"/>
            <a:ext cx="291621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b="1" dirty="0"/>
              <a:t>Тест 2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10 въпроса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Различни точки (1 или 2) </a:t>
            </a:r>
            <a:endParaRPr lang="bg-BG" sz="1600" b="1" dirty="0"/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Общо: </a:t>
            </a:r>
            <a:r>
              <a:rPr lang="bg-BG" sz="1600" b="1" dirty="0"/>
              <a:t>15 точки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2AD050-281F-4BBA-85FB-B004F5EB7644}"/>
              </a:ext>
            </a:extLst>
          </p:cNvPr>
          <p:cNvSpPr txBox="1"/>
          <p:nvPr/>
        </p:nvSpPr>
        <p:spPr>
          <a:xfrm>
            <a:off x="5814271" y="1682712"/>
            <a:ext cx="31221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b="1" dirty="0"/>
              <a:t>Тест 3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10 въпроса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Различни точки (1, 2, 4) 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С най-голяма тежест </a:t>
            </a:r>
            <a:endParaRPr lang="bg-BG" sz="1600" b="1" dirty="0"/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Общо: </a:t>
            </a:r>
            <a:r>
              <a:rPr lang="bg-BG" sz="1600" b="1" dirty="0"/>
              <a:t>22 точки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5FD827-06C1-44D8-A8C7-0D0685AC4924}"/>
              </a:ext>
            </a:extLst>
          </p:cNvPr>
          <p:cNvSpPr txBox="1"/>
          <p:nvPr/>
        </p:nvSpPr>
        <p:spPr>
          <a:xfrm>
            <a:off x="1907704" y="3346430"/>
            <a:ext cx="43206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b="1" dirty="0"/>
              <a:t>Основни настройки за всички тестове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Разрешен брой опити: 1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Оценка за преминаване: 3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sz="1600" dirty="0"/>
              <a:t>Максимална оценка: 6</a:t>
            </a:r>
          </a:p>
        </p:txBody>
      </p:sp>
    </p:spTree>
    <p:extLst>
      <p:ext uri="{BB962C8B-B14F-4D97-AF65-F5344CB8AC3E}">
        <p14:creationId xmlns:p14="http://schemas.microsoft.com/office/powerpoint/2010/main" val="5998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4">
            <a:extLst>
              <a:ext uri="{FF2B5EF4-FFF2-40B4-BE49-F238E27FC236}">
                <a16:creationId xmlns:a16="http://schemas.microsoft.com/office/drawing/2014/main" id="{487A86D1-102E-418D-978B-31D098E87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34693E8-CACE-40D2-B916-5A3658657CD0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951480"/>
            <a:ext cx="1584176" cy="936099"/>
          </a:xfrm>
          <a:prstGeom prst="rect">
            <a:avLst/>
          </a:prstGeom>
          <a:solidFill>
            <a:srgbClr val="F98012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18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Тест 1 = 2,40</a:t>
            </a:r>
          </a:p>
          <a:p>
            <a:pPr algn="l" eaLnBrk="1" hangingPunct="1">
              <a:defRPr/>
            </a:pPr>
            <a:r>
              <a:rPr lang="ru-RU" sz="18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Тест 2 = 2,80</a:t>
            </a:r>
          </a:p>
          <a:p>
            <a:pPr algn="l" eaLnBrk="1" hangingPunct="1">
              <a:defRPr/>
            </a:pPr>
            <a:r>
              <a:rPr lang="ru-RU" sz="18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Тест 3 = 4,36</a:t>
            </a:r>
            <a:endParaRPr lang="bg-BG" sz="1800" dirty="0">
              <a:solidFill>
                <a:schemeClr val="bg1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9E07C-B0B9-494E-B5B4-8FCE519378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6" t="20476" r="25588" b="30400"/>
          <a:stretch/>
        </p:blipFill>
        <p:spPr>
          <a:xfrm>
            <a:off x="915310" y="1977170"/>
            <a:ext cx="6948264" cy="316633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5F322408-9123-4C9B-A1C9-81FBC8F69395}"/>
              </a:ext>
            </a:extLst>
          </p:cNvPr>
          <p:cNvSpPr txBox="1">
            <a:spLocks noChangeArrowheads="1"/>
          </p:cNvSpPr>
          <p:nvPr/>
        </p:nvSpPr>
        <p:spPr>
          <a:xfrm>
            <a:off x="2699792" y="1185923"/>
            <a:ext cx="5163782" cy="432026"/>
          </a:xfrm>
          <a:prstGeom prst="rect">
            <a:avLst/>
          </a:prstGeom>
          <a:solidFill>
            <a:srgbClr val="1177D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0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2,40 </a:t>
            </a:r>
            <a:r>
              <a:rPr lang="en-US" sz="2000" dirty="0">
                <a:solidFill>
                  <a:schemeClr val="bg1"/>
                </a:solidFill>
                <a:latin typeface="PT Serif" panose="020A0603040505020204" pitchFamily="18" charset="-52"/>
                <a:ea typeface="+mn-ea"/>
                <a:cs typeface="+mn-cs"/>
              </a:rPr>
              <a:t>x 0,25 + 2,80 x 0,25 + 4,36 x 0,50 = 3,48</a:t>
            </a:r>
            <a:endParaRPr lang="ru-RU" sz="2000" dirty="0">
              <a:solidFill>
                <a:schemeClr val="bg1"/>
              </a:solidFill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BDEF329D-6900-488C-A07B-52654A688C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510710" y="3867894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0C21C26A-D857-4F74-9695-B31949D3D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D55A3-B6D3-4B1C-A808-727E37B67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t="25981" r="34250" b="27601"/>
          <a:stretch/>
        </p:blipFill>
        <p:spPr>
          <a:xfrm>
            <a:off x="683568" y="1932887"/>
            <a:ext cx="7670168" cy="3178966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9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9CD9EBF-2533-4BC0-9F4E-D3BCDD3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75172" y="2240186"/>
            <a:ext cx="427136" cy="370184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906843"/>
            <a:ext cx="8110537" cy="10015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Може да променим как да се изчислява крайната оценка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6F5600D8-C72B-4C25-83CC-5ED459641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362992" y="3479026"/>
            <a:ext cx="427136" cy="37018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F8D37E2-3EB9-4BE3-BF30-3834DDC9B9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703764" y="3238008"/>
            <a:ext cx="427136" cy="3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">
            <a:extLst>
              <a:ext uri="{FF2B5EF4-FFF2-40B4-BE49-F238E27FC236}">
                <a16:creationId xmlns:a16="http://schemas.microsoft.com/office/drawing/2014/main" id="{8CED42E8-C961-4062-8D85-DBEBE4AB1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5BA51-1CA6-4908-B8D6-7B7DEDF3F9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00" r="43700" b="15001"/>
          <a:stretch/>
        </p:blipFill>
        <p:spPr>
          <a:xfrm>
            <a:off x="1730900" y="2538564"/>
            <a:ext cx="5349892" cy="2619087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3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06842"/>
            <a:ext cx="8964488" cy="15928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определя как се комбинират оценките;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изчислява крайната оценка за курса;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използва математическа логика, а не съдържание.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2EEA7-C9BD-4A99-ADE4-FCFAFBEFFFAF}"/>
              </a:ext>
            </a:extLst>
          </p:cNvPr>
          <p:cNvSpPr txBox="1"/>
          <p:nvPr/>
        </p:nvSpPr>
        <p:spPr>
          <a:xfrm>
            <a:off x="4572000" y="2716138"/>
            <a:ext cx="3348368" cy="646331"/>
          </a:xfrm>
          <a:prstGeom prst="rect">
            <a:avLst/>
          </a:prstGeom>
          <a:solidFill>
            <a:srgbClr val="1177D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По каква формула Moodle смята крайната оценка.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05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A1AA8844-1FC3-40D9-9E1E-9D3524520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3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4" y="1152732"/>
            <a:ext cx="7906329" cy="15928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Редактиране на калкулация се използва само когато оценяването зависи от условия, а не само от проценти.</a:t>
            </a:r>
          </a:p>
        </p:txBody>
      </p:sp>
    </p:spTree>
    <p:extLst>
      <p:ext uri="{BB962C8B-B14F-4D97-AF65-F5344CB8AC3E}">
        <p14:creationId xmlns:p14="http://schemas.microsoft.com/office/powerpoint/2010/main" val="26607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360528E6-89ED-4E6C-A23C-E8C49D591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7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4" y="1152732"/>
            <a:ext cx="7906329" cy="159289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Пример. </a:t>
            </a:r>
            <a:r>
              <a:rPr lang="ru-RU" altLang="bg-BG" sz="2800" dirty="0">
                <a:latin typeface="PT Serif" panose="020A0603040505020204" pitchFamily="18" charset="-52"/>
              </a:rPr>
              <a:t>В курса „Дигитална компетентност и дигитална креативност“ има: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Тест 1 – текущ контрол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Тест 2 – текущ контрол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Тест 3 – финален тест</a:t>
            </a:r>
          </a:p>
        </p:txBody>
      </p:sp>
    </p:spTree>
    <p:extLst>
      <p:ext uri="{BB962C8B-B14F-4D97-AF65-F5344CB8AC3E}">
        <p14:creationId xmlns:p14="http://schemas.microsoft.com/office/powerpoint/2010/main" val="122798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EE740FAD-3846-4600-BA8F-D4239D696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0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4" y="1152732"/>
            <a:ext cx="7906329" cy="3254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Правило на преподавателя:</a:t>
            </a:r>
            <a:endParaRPr lang="ru-RU" altLang="bg-BG" sz="2800" dirty="0">
              <a:latin typeface="PT Serif" panose="020A0603040505020204" pitchFamily="18" charset="-52"/>
            </a:endParaRP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Финалният тест (Тест 3) се взема предвид 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САМО</a:t>
            </a:r>
            <a:r>
              <a:rPr lang="ru-RU" altLang="bg-BG" sz="2800" dirty="0">
                <a:latin typeface="PT Serif" panose="020A0603040505020204" pitchFamily="18" charset="-52"/>
              </a:rPr>
              <a:t> ако студентът има поне средна оценка 3.00 от Тест 1 и Тест 2.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Това правило НЕ може да се реализира само с тежести.</a:t>
            </a:r>
          </a:p>
        </p:txBody>
      </p:sp>
    </p:spTree>
    <p:extLst>
      <p:ext uri="{BB962C8B-B14F-4D97-AF65-F5344CB8AC3E}">
        <p14:creationId xmlns:p14="http://schemas.microsoft.com/office/powerpoint/2010/main" val="2947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9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4" y="1152732"/>
            <a:ext cx="7906329" cy="3254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Тежестите могат да кажат: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„Тест 3 тежи 50%“</a:t>
            </a:r>
          </a:p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Но не могат да кажат:</a:t>
            </a:r>
            <a:br>
              <a:rPr lang="ru-RU" altLang="bg-BG" sz="2800" dirty="0">
                <a:latin typeface="PT Serif" panose="020A0603040505020204" pitchFamily="18" charset="-52"/>
              </a:rPr>
            </a:br>
            <a:r>
              <a:rPr lang="ru-RU" altLang="bg-BG" sz="2800" dirty="0">
                <a:solidFill>
                  <a:srgbClr val="1177D0"/>
                </a:solidFill>
                <a:latin typeface="PT Serif" panose="020A0603040505020204" pitchFamily="18" charset="-52"/>
              </a:rPr>
              <a:t>„Ако Тест 1 и 2 са под 3 → Тест 3 не важи“</a:t>
            </a:r>
          </a:p>
          <a:p>
            <a:pPr eaLnBrk="1" hangingPunct="1">
              <a:buClr>
                <a:srgbClr val="F98012"/>
              </a:buClr>
            </a:pPr>
            <a:r>
              <a:rPr lang="ru-RU" altLang="bg-BG" sz="2800" dirty="0">
                <a:latin typeface="PT Serif" panose="020A0603040505020204" pitchFamily="18" charset="-52"/>
              </a:rPr>
              <a:t> Това е условие, а не само процент.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B52CA44C-8C8A-4162-9228-C4C2FBC3F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527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D360C827-4233-47ED-818E-7A8CE7EC4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8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82A03-1DD2-4D5F-B122-CFABC74A4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/>
          <a:stretch/>
        </p:blipFill>
        <p:spPr>
          <a:xfrm>
            <a:off x="899592" y="907682"/>
            <a:ext cx="7097985" cy="42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623C5174-D16F-4FC8-A044-4071FC6A2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2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B922A25-073E-40D7-A795-05C9F25E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4" y="1152732"/>
            <a:ext cx="7906329" cy="3254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Clr>
                <a:srgbClr val="F98012"/>
              </a:buClr>
              <a:buNone/>
            </a:pPr>
            <a:r>
              <a:rPr lang="ru-RU" altLang="bg-BG" sz="2800" dirty="0">
                <a:latin typeface="PT Serif" panose="020A0603040505020204" pitchFamily="18" charset="-52"/>
              </a:rPr>
              <a:t>Не е задължително писането на формули – важно е да знаете, че Moodle го позволява.</a:t>
            </a:r>
            <a:r>
              <a:rPr lang="en-US" altLang="bg-BG" sz="2800" dirty="0">
                <a:latin typeface="PT Serif" panose="020A0603040505020204" pitchFamily="18" charset="-52"/>
              </a:rPr>
              <a:t> </a:t>
            </a:r>
            <a:endParaRPr lang="ru-RU" altLang="bg-BG" sz="2800" dirty="0">
              <a:latin typeface="PT Serif" panose="020A0603040505020204" pitchFamily="18" charset="-5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821C3-41AD-49BA-9DF7-1CF5A79717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1" t="36000" r="42125" b="15001"/>
          <a:stretch/>
        </p:blipFill>
        <p:spPr>
          <a:xfrm>
            <a:off x="3131840" y="2166233"/>
            <a:ext cx="5479604" cy="2739802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1AE9B3-3F93-4476-854F-C30940111A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578354" y="4268392"/>
            <a:ext cx="427136" cy="370184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07F47478-C3F3-407C-BB97-D2731DB3C0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06728" y="4157191"/>
            <a:ext cx="427136" cy="370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B6828-FED2-4D86-95DA-663650D71BC5}"/>
              </a:ext>
            </a:extLst>
          </p:cNvPr>
          <p:cNvSpPr txBox="1"/>
          <p:nvPr/>
        </p:nvSpPr>
        <p:spPr>
          <a:xfrm>
            <a:off x="280244" y="3990768"/>
            <a:ext cx="2663928" cy="646331"/>
          </a:xfrm>
          <a:prstGeom prst="rect">
            <a:avLst/>
          </a:prstGeom>
          <a:solidFill>
            <a:srgbClr val="1177D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Въвеждаме </a:t>
            </a:r>
            <a:r>
              <a:rPr lang="bg-BG" dirty="0" err="1">
                <a:solidFill>
                  <a:schemeClr val="bg1"/>
                </a:solidFill>
                <a:latin typeface="PT Serif" panose="020A0603040505020204" pitchFamily="18" charset="-52"/>
              </a:rPr>
              <a:t>Ид</a:t>
            </a:r>
            <a:r>
              <a:rPr lang="bg-BG" dirty="0">
                <a:solidFill>
                  <a:schemeClr val="bg1"/>
                </a:solidFill>
                <a:latin typeface="PT Serif" panose="020A0603040505020204" pitchFamily="18" charset="-52"/>
              </a:rPr>
              <a:t>. номер на всеки тест</a:t>
            </a:r>
          </a:p>
        </p:txBody>
      </p:sp>
    </p:spTree>
    <p:extLst>
      <p:ext uri="{BB962C8B-B14F-4D97-AF65-F5344CB8AC3E}">
        <p14:creationId xmlns:p14="http://schemas.microsoft.com/office/powerpoint/2010/main" val="343778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CA286BE4-83BB-4592-B026-0A49E0D386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69EBE-50C6-42F6-B367-05EE3D6D0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36000" r="3065" b="16400"/>
          <a:stretch/>
        </p:blipFill>
        <p:spPr>
          <a:xfrm>
            <a:off x="0" y="1514025"/>
            <a:ext cx="9144000" cy="2599441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66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1AE9B3-3F93-4476-854F-C30940111A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875164" y="1682178"/>
            <a:ext cx="427136" cy="370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6B6828-FED2-4D86-95DA-663650D71BC5}"/>
              </a:ext>
            </a:extLst>
          </p:cNvPr>
          <p:cNvSpPr txBox="1"/>
          <p:nvPr/>
        </p:nvSpPr>
        <p:spPr>
          <a:xfrm>
            <a:off x="2434756" y="2202418"/>
            <a:ext cx="5953668" cy="369332"/>
          </a:xfrm>
          <a:prstGeom prst="rect">
            <a:avLst/>
          </a:prstGeom>
          <a:solidFill>
            <a:srgbClr val="1177D0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=if(</a:t>
            </a:r>
            <a:r>
              <a:rPr lang="fr-FR" dirty="0" err="1">
                <a:solidFill>
                  <a:schemeClr val="bg1"/>
                </a:solidFill>
              </a:rPr>
              <a:t>average</a:t>
            </a:r>
            <a:r>
              <a:rPr lang="fr-FR" dirty="0">
                <a:solidFill>
                  <a:schemeClr val="bg1"/>
                </a:solidFill>
              </a:rPr>
              <a:t>([[t1]];[[t2]])&gt;=3; </a:t>
            </a:r>
            <a:r>
              <a:rPr lang="fr-FR" dirty="0" err="1">
                <a:solidFill>
                  <a:schemeClr val="bg1"/>
                </a:solidFill>
              </a:rPr>
              <a:t>average</a:t>
            </a:r>
            <a:r>
              <a:rPr lang="fr-FR" dirty="0">
                <a:solidFill>
                  <a:schemeClr val="bg1"/>
                </a:solidFill>
              </a:rPr>
              <a:t>([[t1]];[[t2]];[[t3]]); 2)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B68D9-5418-4FFF-BDBD-EDA236A32703}"/>
              </a:ext>
            </a:extLst>
          </p:cNvPr>
          <p:cNvSpPr txBox="1"/>
          <p:nvPr/>
        </p:nvSpPr>
        <p:spPr>
          <a:xfrm>
            <a:off x="2400184" y="3085619"/>
            <a:ext cx="5874620" cy="1200329"/>
          </a:xfrm>
          <a:prstGeom prst="rect">
            <a:avLst/>
          </a:prstGeom>
          <a:solidFill>
            <a:srgbClr val="F98012"/>
          </a:solidFill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Първо Moodle проверява дали средната оценка от Тест 1 и Тест 2 е поне 3.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Ако да – включва и Тест 3 в крайната оценка.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Ако не – крайният резултат е 2.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050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4AEDC48B-7421-4D5C-9259-2248127D8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sp>
        <p:nvSpPr>
          <p:cNvPr id="4103" name="Rectangle 3"/>
          <p:cNvSpPr txBox="1">
            <a:spLocks noChangeArrowheads="1"/>
          </p:cNvSpPr>
          <p:nvPr/>
        </p:nvSpPr>
        <p:spPr bwMode="auto">
          <a:xfrm>
            <a:off x="712231" y="1061871"/>
            <a:ext cx="8110537" cy="313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С Тест 1 ще демонстрираме: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как се задават точки на въпросите;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как Moodle сумира точките;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как точките се прескалират към оценка 2–6;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как резултатът се появява в електронния дневник.</a:t>
            </a:r>
            <a:endParaRPr lang="bg-BG" altLang="bg-BG" sz="2800" dirty="0">
              <a:latin typeface="PT Serif" panose="020A0603040505020204" pitchFamily="18" charset="-52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9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6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803A8D44-0A91-4600-8422-B0FF02744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6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50079-9087-4E31-8E92-1B27F82F3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01" y="894626"/>
            <a:ext cx="6373311" cy="42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6B4A80B0-3ED3-44C1-A77E-E3FABC1B5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82AEA-BBAC-47E1-9C8B-5A93ACB8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01" r="43700" b="17918"/>
          <a:stretch/>
        </p:blipFill>
        <p:spPr>
          <a:xfrm>
            <a:off x="395536" y="1112756"/>
            <a:ext cx="8110537" cy="3961067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7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426801" y="1686176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4">
            <a:extLst>
              <a:ext uri="{FF2B5EF4-FFF2-40B4-BE49-F238E27FC236}">
                <a16:creationId xmlns:a16="http://schemas.microsoft.com/office/drawing/2014/main" id="{70265ECA-A0C8-48FD-BB5D-6AD547E52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718AF-1490-4C7B-A9AC-66C394DA4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t="20476" r="39763" b="29000"/>
          <a:stretch/>
        </p:blipFill>
        <p:spPr>
          <a:xfrm>
            <a:off x="683568" y="1131738"/>
            <a:ext cx="7776864" cy="3844643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1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26112" y="3386109"/>
            <a:ext cx="360040" cy="312034"/>
          </a:xfrm>
          <a:prstGeom prst="rect">
            <a:avLst/>
          </a:prstGeom>
        </p:spPr>
      </p:pic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FCC2DF93-1842-4FDD-8B76-4EB149CD70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47999" y="3825967"/>
            <a:ext cx="360040" cy="312034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7D590C4A-16A0-4481-93FD-56C6EEA29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262687" y="4221898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44DD89-0D4E-4EA4-A86D-8F03FE9B3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11851" b="30401"/>
          <a:stretch/>
        </p:blipFill>
        <p:spPr>
          <a:xfrm>
            <a:off x="14463" y="1086601"/>
            <a:ext cx="9150591" cy="3447323"/>
          </a:xfrm>
          <a:prstGeom prst="rect">
            <a:avLst/>
          </a:prstGeom>
        </p:spPr>
      </p:pic>
      <p:sp>
        <p:nvSpPr>
          <p:cNvPr id="10" name="Line 4">
            <a:extLst>
              <a:ext uri="{FF2B5EF4-FFF2-40B4-BE49-F238E27FC236}">
                <a16:creationId xmlns:a16="http://schemas.microsoft.com/office/drawing/2014/main" id="{70265ECA-A0C8-48FD-BB5D-6AD547E52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Електронен дневник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2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1CBE968-B26F-4190-A220-70B3B5FAE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750124" y="780817"/>
            <a:ext cx="360040" cy="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oid 24">
            <a:extLst>
              <a:ext uri="{FF2B5EF4-FFF2-40B4-BE49-F238E27FC236}">
                <a16:creationId xmlns:a16="http://schemas.microsoft.com/office/drawing/2014/main" id="{716EB2F4-BEFD-43D9-8FDF-7867DCFA0E4B}"/>
              </a:ext>
            </a:extLst>
          </p:cNvPr>
          <p:cNvSpPr>
            <a:spLocks noChangeAspect="1"/>
          </p:cNvSpPr>
          <p:nvPr/>
        </p:nvSpPr>
        <p:spPr>
          <a:xfrm rot="8369018">
            <a:off x="4907565" y="1989706"/>
            <a:ext cx="859636" cy="867827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DA8B35-71A1-4A37-8961-820A8DEBC8F5}"/>
              </a:ext>
            </a:extLst>
          </p:cNvPr>
          <p:cNvGrpSpPr/>
          <p:nvPr/>
        </p:nvGrpSpPr>
        <p:grpSpPr>
          <a:xfrm>
            <a:off x="5791193" y="2079224"/>
            <a:ext cx="741361" cy="740268"/>
            <a:chOff x="2611714" y="1452659"/>
            <a:chExt cx="3963104" cy="3957283"/>
          </a:xfrm>
          <a:solidFill>
            <a:schemeClr val="bg1"/>
          </a:solidFill>
        </p:grpSpPr>
        <p:sp>
          <p:nvSpPr>
            <p:cNvPr id="21" name="Round Same Side Corner Rectangle 4">
              <a:extLst>
                <a:ext uri="{FF2B5EF4-FFF2-40B4-BE49-F238E27FC236}">
                  <a16:creationId xmlns:a16="http://schemas.microsoft.com/office/drawing/2014/main" id="{E7890DFD-6379-4267-9701-F566E0074829}"/>
                </a:ext>
              </a:extLst>
            </p:cNvPr>
            <p:cNvSpPr/>
            <p:nvPr/>
          </p:nvSpPr>
          <p:spPr>
            <a:xfrm rot="5400000">
              <a:off x="3996576" y="67797"/>
              <a:ext cx="1193379" cy="3963104"/>
            </a:xfrm>
            <a:custGeom>
              <a:avLst/>
              <a:gdLst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4005634 h 4005634"/>
                <a:gd name="connsiteX7" fmla="*/ 0 w 792088"/>
                <a:gd name="connsiteY7" fmla="*/ 259607 h 4005634"/>
                <a:gd name="connsiteX8" fmla="*/ 259607 w 792088"/>
                <a:gd name="connsiteY8" fmla="*/ 0 h 4005634"/>
                <a:gd name="connsiteX0" fmla="*/ 270239 w 802720"/>
                <a:gd name="connsiteY0" fmla="*/ 0 h 4005634"/>
                <a:gd name="connsiteX1" fmla="*/ 543113 w 802720"/>
                <a:gd name="connsiteY1" fmla="*/ 0 h 4005634"/>
                <a:gd name="connsiteX2" fmla="*/ 802720 w 802720"/>
                <a:gd name="connsiteY2" fmla="*/ 259607 h 4005634"/>
                <a:gd name="connsiteX3" fmla="*/ 802720 w 802720"/>
                <a:gd name="connsiteY3" fmla="*/ 4005634 h 4005634"/>
                <a:gd name="connsiteX4" fmla="*/ 802720 w 802720"/>
                <a:gd name="connsiteY4" fmla="*/ 4005634 h 4005634"/>
                <a:gd name="connsiteX5" fmla="*/ 10632 w 802720"/>
                <a:gd name="connsiteY5" fmla="*/ 4005634 h 4005634"/>
                <a:gd name="connsiteX6" fmla="*/ 0 w 802720"/>
                <a:gd name="connsiteY6" fmla="*/ 3590965 h 4005634"/>
                <a:gd name="connsiteX7" fmla="*/ 10632 w 802720"/>
                <a:gd name="connsiteY7" fmla="*/ 259607 h 4005634"/>
                <a:gd name="connsiteX8" fmla="*/ 270239 w 802720"/>
                <a:gd name="connsiteY8" fmla="*/ 0 h 4005634"/>
                <a:gd name="connsiteX0" fmla="*/ 280872 w 813353"/>
                <a:gd name="connsiteY0" fmla="*/ 0 h 4005634"/>
                <a:gd name="connsiteX1" fmla="*/ 553746 w 813353"/>
                <a:gd name="connsiteY1" fmla="*/ 0 h 4005634"/>
                <a:gd name="connsiteX2" fmla="*/ 813353 w 813353"/>
                <a:gd name="connsiteY2" fmla="*/ 259607 h 4005634"/>
                <a:gd name="connsiteX3" fmla="*/ 813353 w 813353"/>
                <a:gd name="connsiteY3" fmla="*/ 4005634 h 4005634"/>
                <a:gd name="connsiteX4" fmla="*/ 813353 w 813353"/>
                <a:gd name="connsiteY4" fmla="*/ 4005634 h 4005634"/>
                <a:gd name="connsiteX5" fmla="*/ 21265 w 813353"/>
                <a:gd name="connsiteY5" fmla="*/ 4005634 h 4005634"/>
                <a:gd name="connsiteX6" fmla="*/ 0 w 813353"/>
                <a:gd name="connsiteY6" fmla="*/ 3590965 h 4005634"/>
                <a:gd name="connsiteX7" fmla="*/ 21265 w 813353"/>
                <a:gd name="connsiteY7" fmla="*/ 259607 h 4005634"/>
                <a:gd name="connsiteX8" fmla="*/ 280872 w 813353"/>
                <a:gd name="connsiteY8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0 w 792088"/>
                <a:gd name="connsiteY5" fmla="*/ 4005634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792088"/>
                <a:gd name="connsiteY0" fmla="*/ 0 h 4005634"/>
                <a:gd name="connsiteX1" fmla="*/ 532481 w 792088"/>
                <a:gd name="connsiteY1" fmla="*/ 0 h 4005634"/>
                <a:gd name="connsiteX2" fmla="*/ 792088 w 792088"/>
                <a:gd name="connsiteY2" fmla="*/ 259607 h 4005634"/>
                <a:gd name="connsiteX3" fmla="*/ 792088 w 792088"/>
                <a:gd name="connsiteY3" fmla="*/ 4005634 h 4005634"/>
                <a:gd name="connsiteX4" fmla="*/ 792088 w 792088"/>
                <a:gd name="connsiteY4" fmla="*/ 4005634 h 4005634"/>
                <a:gd name="connsiteX5" fmla="*/ 10633 w 792088"/>
                <a:gd name="connsiteY5" fmla="*/ 3101867 h 4005634"/>
                <a:gd name="connsiteX6" fmla="*/ 0 w 792088"/>
                <a:gd name="connsiteY6" fmla="*/ 259607 h 4005634"/>
                <a:gd name="connsiteX7" fmla="*/ 259607 w 792088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88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05634"/>
                <a:gd name="connsiteX1" fmla="*/ 532481 w 1004739"/>
                <a:gd name="connsiteY1" fmla="*/ 0 h 4005634"/>
                <a:gd name="connsiteX2" fmla="*/ 792088 w 1004739"/>
                <a:gd name="connsiteY2" fmla="*/ 259607 h 4005634"/>
                <a:gd name="connsiteX3" fmla="*/ 792090 w 1004739"/>
                <a:gd name="connsiteY3" fmla="*/ 4005634 h 4005634"/>
                <a:gd name="connsiteX4" fmla="*/ 1004739 w 1004739"/>
                <a:gd name="connsiteY4" fmla="*/ 3941839 h 4005634"/>
                <a:gd name="connsiteX5" fmla="*/ 10633 w 1004739"/>
                <a:gd name="connsiteY5" fmla="*/ 3101867 h 4005634"/>
                <a:gd name="connsiteX6" fmla="*/ 0 w 1004739"/>
                <a:gd name="connsiteY6" fmla="*/ 259607 h 4005634"/>
                <a:gd name="connsiteX7" fmla="*/ 259607 w 1004739"/>
                <a:gd name="connsiteY7" fmla="*/ 0 h 4005634"/>
                <a:gd name="connsiteX0" fmla="*/ 259607 w 1004739"/>
                <a:gd name="connsiteY0" fmla="*/ 0 h 4016266"/>
                <a:gd name="connsiteX1" fmla="*/ 532481 w 1004739"/>
                <a:gd name="connsiteY1" fmla="*/ 0 h 4016266"/>
                <a:gd name="connsiteX2" fmla="*/ 792088 w 1004739"/>
                <a:gd name="connsiteY2" fmla="*/ 259607 h 4016266"/>
                <a:gd name="connsiteX3" fmla="*/ 802725 w 1004739"/>
                <a:gd name="connsiteY3" fmla="*/ 4016266 h 4016266"/>
                <a:gd name="connsiteX4" fmla="*/ 1004739 w 1004739"/>
                <a:gd name="connsiteY4" fmla="*/ 3941839 h 4016266"/>
                <a:gd name="connsiteX5" fmla="*/ 10633 w 1004739"/>
                <a:gd name="connsiteY5" fmla="*/ 3101867 h 4016266"/>
                <a:gd name="connsiteX6" fmla="*/ 0 w 1004739"/>
                <a:gd name="connsiteY6" fmla="*/ 259607 h 4016266"/>
                <a:gd name="connsiteX7" fmla="*/ 259607 w 1004739"/>
                <a:gd name="connsiteY7" fmla="*/ 0 h 4016266"/>
                <a:gd name="connsiteX0" fmla="*/ 259607 w 1040242"/>
                <a:gd name="connsiteY0" fmla="*/ 0 h 3941839"/>
                <a:gd name="connsiteX1" fmla="*/ 532481 w 1040242"/>
                <a:gd name="connsiteY1" fmla="*/ 0 h 3941839"/>
                <a:gd name="connsiteX2" fmla="*/ 792088 w 1040242"/>
                <a:gd name="connsiteY2" fmla="*/ 259607 h 3941839"/>
                <a:gd name="connsiteX3" fmla="*/ 1004739 w 1040242"/>
                <a:gd name="connsiteY3" fmla="*/ 3941839 h 3941839"/>
                <a:gd name="connsiteX4" fmla="*/ 10633 w 1040242"/>
                <a:gd name="connsiteY4" fmla="*/ 3101867 h 3941839"/>
                <a:gd name="connsiteX5" fmla="*/ 0 w 1040242"/>
                <a:gd name="connsiteY5" fmla="*/ 259607 h 3941839"/>
                <a:gd name="connsiteX6" fmla="*/ 259607 w 1040242"/>
                <a:gd name="connsiteY6" fmla="*/ 0 h 3941839"/>
                <a:gd name="connsiteX0" fmla="*/ 259607 w 1384020"/>
                <a:gd name="connsiteY0" fmla="*/ 0 h 3984369"/>
                <a:gd name="connsiteX1" fmla="*/ 532481 w 1384020"/>
                <a:gd name="connsiteY1" fmla="*/ 0 h 3984369"/>
                <a:gd name="connsiteX2" fmla="*/ 792088 w 1384020"/>
                <a:gd name="connsiteY2" fmla="*/ 259607 h 3984369"/>
                <a:gd name="connsiteX3" fmla="*/ 1366248 w 1384020"/>
                <a:gd name="connsiteY3" fmla="*/ 3984369 h 3984369"/>
                <a:gd name="connsiteX4" fmla="*/ 10633 w 1384020"/>
                <a:gd name="connsiteY4" fmla="*/ 3101867 h 3984369"/>
                <a:gd name="connsiteX5" fmla="*/ 0 w 1384020"/>
                <a:gd name="connsiteY5" fmla="*/ 259607 h 3984369"/>
                <a:gd name="connsiteX6" fmla="*/ 259607 w 1384020"/>
                <a:gd name="connsiteY6" fmla="*/ 0 h 3984369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28565"/>
                <a:gd name="connsiteY0" fmla="*/ 0 h 4016267"/>
                <a:gd name="connsiteX1" fmla="*/ 532481 w 1128565"/>
                <a:gd name="connsiteY1" fmla="*/ 0 h 4016267"/>
                <a:gd name="connsiteX2" fmla="*/ 792088 w 1128565"/>
                <a:gd name="connsiteY2" fmla="*/ 259607 h 4016267"/>
                <a:gd name="connsiteX3" fmla="*/ 1100436 w 1128565"/>
                <a:gd name="connsiteY3" fmla="*/ 4016267 h 4016267"/>
                <a:gd name="connsiteX4" fmla="*/ 10633 w 1128565"/>
                <a:gd name="connsiteY4" fmla="*/ 3101867 h 4016267"/>
                <a:gd name="connsiteX5" fmla="*/ 0 w 1128565"/>
                <a:gd name="connsiteY5" fmla="*/ 259607 h 4016267"/>
                <a:gd name="connsiteX6" fmla="*/ 259607 w 1128565"/>
                <a:gd name="connsiteY6" fmla="*/ 0 h 4016267"/>
                <a:gd name="connsiteX0" fmla="*/ 259607 w 1148583"/>
                <a:gd name="connsiteY0" fmla="*/ 0 h 3963104"/>
                <a:gd name="connsiteX1" fmla="*/ 532481 w 1148583"/>
                <a:gd name="connsiteY1" fmla="*/ 0 h 3963104"/>
                <a:gd name="connsiteX2" fmla="*/ 792088 w 1148583"/>
                <a:gd name="connsiteY2" fmla="*/ 259607 h 3963104"/>
                <a:gd name="connsiteX3" fmla="*/ 1121701 w 1148583"/>
                <a:gd name="connsiteY3" fmla="*/ 3963104 h 3963104"/>
                <a:gd name="connsiteX4" fmla="*/ 10633 w 1148583"/>
                <a:gd name="connsiteY4" fmla="*/ 3101867 h 3963104"/>
                <a:gd name="connsiteX5" fmla="*/ 0 w 1148583"/>
                <a:gd name="connsiteY5" fmla="*/ 259607 h 3963104"/>
                <a:gd name="connsiteX6" fmla="*/ 259607 w 1148583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180707"/>
                <a:gd name="connsiteY0" fmla="*/ 0 h 3963104"/>
                <a:gd name="connsiteX1" fmla="*/ 564605 w 1180707"/>
                <a:gd name="connsiteY1" fmla="*/ 0 h 3963104"/>
                <a:gd name="connsiteX2" fmla="*/ 824212 w 1180707"/>
                <a:gd name="connsiteY2" fmla="*/ 259607 h 3963104"/>
                <a:gd name="connsiteX3" fmla="*/ 1153825 w 1180707"/>
                <a:gd name="connsiteY3" fmla="*/ 3963104 h 3963104"/>
                <a:gd name="connsiteX4" fmla="*/ 228 w 1180707"/>
                <a:gd name="connsiteY4" fmla="*/ 2867951 h 3963104"/>
                <a:gd name="connsiteX5" fmla="*/ 32124 w 1180707"/>
                <a:gd name="connsiteY5" fmla="*/ 259607 h 3963104"/>
                <a:gd name="connsiteX6" fmla="*/ 291731 w 1180707"/>
                <a:gd name="connsiteY6" fmla="*/ 0 h 3963104"/>
                <a:gd name="connsiteX0" fmla="*/ 291731 w 1210113"/>
                <a:gd name="connsiteY0" fmla="*/ 0 h 3963640"/>
                <a:gd name="connsiteX1" fmla="*/ 564605 w 1210113"/>
                <a:gd name="connsiteY1" fmla="*/ 0 h 3963640"/>
                <a:gd name="connsiteX2" fmla="*/ 824212 w 1210113"/>
                <a:gd name="connsiteY2" fmla="*/ 259607 h 3963640"/>
                <a:gd name="connsiteX3" fmla="*/ 1153825 w 1210113"/>
                <a:gd name="connsiteY3" fmla="*/ 3963104 h 3963640"/>
                <a:gd name="connsiteX4" fmla="*/ 228 w 1210113"/>
                <a:gd name="connsiteY4" fmla="*/ 2867951 h 3963640"/>
                <a:gd name="connsiteX5" fmla="*/ 32124 w 1210113"/>
                <a:gd name="connsiteY5" fmla="*/ 259607 h 3963640"/>
                <a:gd name="connsiteX6" fmla="*/ 291731 w 1210113"/>
                <a:gd name="connsiteY6" fmla="*/ 0 h 3963640"/>
                <a:gd name="connsiteX0" fmla="*/ 291731 w 1202597"/>
                <a:gd name="connsiteY0" fmla="*/ 0 h 3963104"/>
                <a:gd name="connsiteX1" fmla="*/ 564605 w 1202597"/>
                <a:gd name="connsiteY1" fmla="*/ 0 h 3963104"/>
                <a:gd name="connsiteX2" fmla="*/ 824212 w 1202597"/>
                <a:gd name="connsiteY2" fmla="*/ 259607 h 3963104"/>
                <a:gd name="connsiteX3" fmla="*/ 865240 w 1202597"/>
                <a:gd name="connsiteY3" fmla="*/ 2853423 h 3963104"/>
                <a:gd name="connsiteX4" fmla="*/ 1153825 w 1202597"/>
                <a:gd name="connsiteY4" fmla="*/ 3963104 h 3963104"/>
                <a:gd name="connsiteX5" fmla="*/ 228 w 1202597"/>
                <a:gd name="connsiteY5" fmla="*/ 2867951 h 3963104"/>
                <a:gd name="connsiteX6" fmla="*/ 32124 w 1202597"/>
                <a:gd name="connsiteY6" fmla="*/ 259607 h 3963104"/>
                <a:gd name="connsiteX7" fmla="*/ 291731 w 1202597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53423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100"/>
                <a:gd name="connsiteY0" fmla="*/ 0 h 3963104"/>
                <a:gd name="connsiteX1" fmla="*/ 564605 w 1195100"/>
                <a:gd name="connsiteY1" fmla="*/ 0 h 3963104"/>
                <a:gd name="connsiteX2" fmla="*/ 824212 w 1195100"/>
                <a:gd name="connsiteY2" fmla="*/ 259607 h 3963104"/>
                <a:gd name="connsiteX3" fmla="*/ 833342 w 1195100"/>
                <a:gd name="connsiteY3" fmla="*/ 2864055 h 3963104"/>
                <a:gd name="connsiteX4" fmla="*/ 1153825 w 1195100"/>
                <a:gd name="connsiteY4" fmla="*/ 3963104 h 3963104"/>
                <a:gd name="connsiteX5" fmla="*/ 228 w 1195100"/>
                <a:gd name="connsiteY5" fmla="*/ 2867951 h 3963104"/>
                <a:gd name="connsiteX6" fmla="*/ 32124 w 1195100"/>
                <a:gd name="connsiteY6" fmla="*/ 259607 h 3963104"/>
                <a:gd name="connsiteX7" fmla="*/ 291731 w 1195100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7202"/>
                <a:gd name="connsiteY0" fmla="*/ 0 h 3963104"/>
                <a:gd name="connsiteX1" fmla="*/ 564605 w 1197202"/>
                <a:gd name="connsiteY1" fmla="*/ 0 h 3963104"/>
                <a:gd name="connsiteX2" fmla="*/ 824212 w 1197202"/>
                <a:gd name="connsiteY2" fmla="*/ 259607 h 3963104"/>
                <a:gd name="connsiteX3" fmla="*/ 865240 w 1197202"/>
                <a:gd name="connsiteY3" fmla="*/ 2864055 h 3963104"/>
                <a:gd name="connsiteX4" fmla="*/ 1153825 w 1197202"/>
                <a:gd name="connsiteY4" fmla="*/ 3963104 h 3963104"/>
                <a:gd name="connsiteX5" fmla="*/ 228 w 1197202"/>
                <a:gd name="connsiteY5" fmla="*/ 2867951 h 3963104"/>
                <a:gd name="connsiteX6" fmla="*/ 32124 w 1197202"/>
                <a:gd name="connsiteY6" fmla="*/ 259607 h 3963104"/>
                <a:gd name="connsiteX7" fmla="*/ 291731 w 1197202"/>
                <a:gd name="connsiteY7" fmla="*/ 0 h 3963104"/>
                <a:gd name="connsiteX0" fmla="*/ 291731 w 1195777"/>
                <a:gd name="connsiteY0" fmla="*/ 0 h 3963104"/>
                <a:gd name="connsiteX1" fmla="*/ 564605 w 1195777"/>
                <a:gd name="connsiteY1" fmla="*/ 0 h 3963104"/>
                <a:gd name="connsiteX2" fmla="*/ 824212 w 1195777"/>
                <a:gd name="connsiteY2" fmla="*/ 259607 h 3963104"/>
                <a:gd name="connsiteX3" fmla="*/ 843975 w 1195777"/>
                <a:gd name="connsiteY3" fmla="*/ 2832157 h 3963104"/>
                <a:gd name="connsiteX4" fmla="*/ 1153825 w 1195777"/>
                <a:gd name="connsiteY4" fmla="*/ 3963104 h 3963104"/>
                <a:gd name="connsiteX5" fmla="*/ 228 w 1195777"/>
                <a:gd name="connsiteY5" fmla="*/ 2867951 h 3963104"/>
                <a:gd name="connsiteX6" fmla="*/ 32124 w 1195777"/>
                <a:gd name="connsiteY6" fmla="*/ 259607 h 3963104"/>
                <a:gd name="connsiteX7" fmla="*/ 291731 w 1195777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4715"/>
                <a:gd name="connsiteY0" fmla="*/ 0 h 3963104"/>
                <a:gd name="connsiteX1" fmla="*/ 564605 w 1194715"/>
                <a:gd name="connsiteY1" fmla="*/ 0 h 3963104"/>
                <a:gd name="connsiteX2" fmla="*/ 824212 w 1194715"/>
                <a:gd name="connsiteY2" fmla="*/ 259607 h 3963104"/>
                <a:gd name="connsiteX3" fmla="*/ 827147 w 1194715"/>
                <a:gd name="connsiteY3" fmla="*/ 2820937 h 3963104"/>
                <a:gd name="connsiteX4" fmla="*/ 1153825 w 1194715"/>
                <a:gd name="connsiteY4" fmla="*/ 3963104 h 3963104"/>
                <a:gd name="connsiteX5" fmla="*/ 228 w 1194715"/>
                <a:gd name="connsiteY5" fmla="*/ 2867951 h 3963104"/>
                <a:gd name="connsiteX6" fmla="*/ 32124 w 1194715"/>
                <a:gd name="connsiteY6" fmla="*/ 259607 h 3963104"/>
                <a:gd name="connsiteX7" fmla="*/ 291731 w 1194715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  <a:gd name="connsiteX0" fmla="*/ 291731 w 1193379"/>
                <a:gd name="connsiteY0" fmla="*/ 0 h 3963104"/>
                <a:gd name="connsiteX1" fmla="*/ 564605 w 1193379"/>
                <a:gd name="connsiteY1" fmla="*/ 0 h 3963104"/>
                <a:gd name="connsiteX2" fmla="*/ 824212 w 1193379"/>
                <a:gd name="connsiteY2" fmla="*/ 259607 h 3963104"/>
                <a:gd name="connsiteX3" fmla="*/ 804710 w 1193379"/>
                <a:gd name="connsiteY3" fmla="*/ 2820937 h 3963104"/>
                <a:gd name="connsiteX4" fmla="*/ 1153825 w 1193379"/>
                <a:gd name="connsiteY4" fmla="*/ 3963104 h 3963104"/>
                <a:gd name="connsiteX5" fmla="*/ 228 w 1193379"/>
                <a:gd name="connsiteY5" fmla="*/ 2867951 h 3963104"/>
                <a:gd name="connsiteX6" fmla="*/ 32124 w 1193379"/>
                <a:gd name="connsiteY6" fmla="*/ 259607 h 3963104"/>
                <a:gd name="connsiteX7" fmla="*/ 291731 w 1193379"/>
                <a:gd name="connsiteY7" fmla="*/ 0 h 396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3379" h="3963104">
                  <a:moveTo>
                    <a:pt x="291731" y="0"/>
                  </a:moveTo>
                  <a:lnTo>
                    <a:pt x="564605" y="0"/>
                  </a:lnTo>
                  <a:cubicBezTo>
                    <a:pt x="707982" y="0"/>
                    <a:pt x="824212" y="116230"/>
                    <a:pt x="824212" y="259607"/>
                  </a:cubicBezTo>
                  <a:cubicBezTo>
                    <a:pt x="812311" y="1450613"/>
                    <a:pt x="789639" y="1742312"/>
                    <a:pt x="804710" y="2820937"/>
                  </a:cubicBezTo>
                  <a:cubicBezTo>
                    <a:pt x="785221" y="3416922"/>
                    <a:pt x="1344067" y="3958911"/>
                    <a:pt x="1153825" y="3963104"/>
                  </a:cubicBezTo>
                  <a:cubicBezTo>
                    <a:pt x="691323" y="3853235"/>
                    <a:pt x="5536" y="3498816"/>
                    <a:pt x="228" y="2867951"/>
                  </a:cubicBezTo>
                  <a:cubicBezTo>
                    <a:pt x="-3316" y="1920531"/>
                    <a:pt x="35668" y="1207027"/>
                    <a:pt x="32124" y="259607"/>
                  </a:cubicBezTo>
                  <a:cubicBezTo>
                    <a:pt x="32124" y="116230"/>
                    <a:pt x="148354" y="0"/>
                    <a:pt x="2917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  <p:sp>
          <p:nvSpPr>
            <p:cNvPr id="22" name="Round Same Side Corner Rectangle 6">
              <a:extLst>
                <a:ext uri="{FF2B5EF4-FFF2-40B4-BE49-F238E27FC236}">
                  <a16:creationId xmlns:a16="http://schemas.microsoft.com/office/drawing/2014/main" id="{8E7B4C55-AFB5-4988-A8A6-14C1E58576AA}"/>
                </a:ext>
              </a:extLst>
            </p:cNvPr>
            <p:cNvSpPr/>
            <p:nvPr/>
          </p:nvSpPr>
          <p:spPr>
            <a:xfrm rot="10800000">
              <a:off x="3313887" y="2197644"/>
              <a:ext cx="970080" cy="3202984"/>
            </a:xfrm>
            <a:custGeom>
              <a:avLst/>
              <a:gdLst>
                <a:gd name="connsiteX0" fmla="*/ 387196 w 792088"/>
                <a:gd name="connsiteY0" fmla="*/ 0 h 2736304"/>
                <a:gd name="connsiteX1" fmla="*/ 404892 w 792088"/>
                <a:gd name="connsiteY1" fmla="*/ 0 h 2736304"/>
                <a:gd name="connsiteX2" fmla="*/ 792088 w 792088"/>
                <a:gd name="connsiteY2" fmla="*/ 387196 h 2736304"/>
                <a:gd name="connsiteX3" fmla="*/ 792088 w 792088"/>
                <a:gd name="connsiteY3" fmla="*/ 2736304 h 2736304"/>
                <a:gd name="connsiteX4" fmla="*/ 792088 w 792088"/>
                <a:gd name="connsiteY4" fmla="*/ 2736304 h 2736304"/>
                <a:gd name="connsiteX5" fmla="*/ 0 w 792088"/>
                <a:gd name="connsiteY5" fmla="*/ 2736304 h 2736304"/>
                <a:gd name="connsiteX6" fmla="*/ 0 w 792088"/>
                <a:gd name="connsiteY6" fmla="*/ 2736304 h 2736304"/>
                <a:gd name="connsiteX7" fmla="*/ 0 w 792088"/>
                <a:gd name="connsiteY7" fmla="*/ 387196 h 2736304"/>
                <a:gd name="connsiteX8" fmla="*/ 387196 w 792088"/>
                <a:gd name="connsiteY8" fmla="*/ 0 h 273630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792088"/>
                <a:gd name="connsiteY0" fmla="*/ 0 h 3236034"/>
                <a:gd name="connsiteX1" fmla="*/ 404892 w 792088"/>
                <a:gd name="connsiteY1" fmla="*/ 499730 h 3236034"/>
                <a:gd name="connsiteX2" fmla="*/ 792088 w 792088"/>
                <a:gd name="connsiteY2" fmla="*/ 886926 h 3236034"/>
                <a:gd name="connsiteX3" fmla="*/ 792088 w 792088"/>
                <a:gd name="connsiteY3" fmla="*/ 3236034 h 3236034"/>
                <a:gd name="connsiteX4" fmla="*/ 792088 w 792088"/>
                <a:gd name="connsiteY4" fmla="*/ 3236034 h 3236034"/>
                <a:gd name="connsiteX5" fmla="*/ 0 w 792088"/>
                <a:gd name="connsiteY5" fmla="*/ 3236034 h 3236034"/>
                <a:gd name="connsiteX6" fmla="*/ 0 w 792088"/>
                <a:gd name="connsiteY6" fmla="*/ 3236034 h 3236034"/>
                <a:gd name="connsiteX7" fmla="*/ 0 w 792088"/>
                <a:gd name="connsiteY7" fmla="*/ 886926 h 3236034"/>
                <a:gd name="connsiteX8" fmla="*/ 397829 w 792088"/>
                <a:gd name="connsiteY8" fmla="*/ 0 h 3236034"/>
                <a:gd name="connsiteX0" fmla="*/ 397829 w 898729"/>
                <a:gd name="connsiteY0" fmla="*/ 0 h 3236034"/>
                <a:gd name="connsiteX1" fmla="*/ 755766 w 898729"/>
                <a:gd name="connsiteY1" fmla="*/ 202018 h 3236034"/>
                <a:gd name="connsiteX2" fmla="*/ 792088 w 898729"/>
                <a:gd name="connsiteY2" fmla="*/ 886926 h 3236034"/>
                <a:gd name="connsiteX3" fmla="*/ 792088 w 898729"/>
                <a:gd name="connsiteY3" fmla="*/ 3236034 h 3236034"/>
                <a:gd name="connsiteX4" fmla="*/ 792088 w 898729"/>
                <a:gd name="connsiteY4" fmla="*/ 3236034 h 3236034"/>
                <a:gd name="connsiteX5" fmla="*/ 0 w 898729"/>
                <a:gd name="connsiteY5" fmla="*/ 3236034 h 3236034"/>
                <a:gd name="connsiteX6" fmla="*/ 0 w 898729"/>
                <a:gd name="connsiteY6" fmla="*/ 3236034 h 3236034"/>
                <a:gd name="connsiteX7" fmla="*/ 0 w 898729"/>
                <a:gd name="connsiteY7" fmla="*/ 886926 h 3236034"/>
                <a:gd name="connsiteX8" fmla="*/ 397829 w 898729"/>
                <a:gd name="connsiteY8" fmla="*/ 0 h 3236034"/>
                <a:gd name="connsiteX0" fmla="*/ 397829 w 901981"/>
                <a:gd name="connsiteY0" fmla="*/ 0 h 3236034"/>
                <a:gd name="connsiteX1" fmla="*/ 755766 w 901981"/>
                <a:gd name="connsiteY1" fmla="*/ 202018 h 3236034"/>
                <a:gd name="connsiteX2" fmla="*/ 802721 w 901981"/>
                <a:gd name="connsiteY2" fmla="*/ 1099577 h 3236034"/>
                <a:gd name="connsiteX3" fmla="*/ 792088 w 901981"/>
                <a:gd name="connsiteY3" fmla="*/ 3236034 h 3236034"/>
                <a:gd name="connsiteX4" fmla="*/ 792088 w 901981"/>
                <a:gd name="connsiteY4" fmla="*/ 3236034 h 3236034"/>
                <a:gd name="connsiteX5" fmla="*/ 0 w 901981"/>
                <a:gd name="connsiteY5" fmla="*/ 3236034 h 3236034"/>
                <a:gd name="connsiteX6" fmla="*/ 0 w 901981"/>
                <a:gd name="connsiteY6" fmla="*/ 3236034 h 3236034"/>
                <a:gd name="connsiteX7" fmla="*/ 0 w 901981"/>
                <a:gd name="connsiteY7" fmla="*/ 886926 h 3236034"/>
                <a:gd name="connsiteX8" fmla="*/ 397829 w 901981"/>
                <a:gd name="connsiteY8" fmla="*/ 0 h 3236034"/>
                <a:gd name="connsiteX0" fmla="*/ 397829 w 951558"/>
                <a:gd name="connsiteY0" fmla="*/ 0 h 3236034"/>
                <a:gd name="connsiteX1" fmla="*/ 755766 w 951558"/>
                <a:gd name="connsiteY1" fmla="*/ 202018 h 3236034"/>
                <a:gd name="connsiteX2" fmla="*/ 802721 w 951558"/>
                <a:gd name="connsiteY2" fmla="*/ 1099577 h 3236034"/>
                <a:gd name="connsiteX3" fmla="*/ 792088 w 951558"/>
                <a:gd name="connsiteY3" fmla="*/ 3236034 h 3236034"/>
                <a:gd name="connsiteX4" fmla="*/ 792088 w 951558"/>
                <a:gd name="connsiteY4" fmla="*/ 3236034 h 3236034"/>
                <a:gd name="connsiteX5" fmla="*/ 0 w 951558"/>
                <a:gd name="connsiteY5" fmla="*/ 3236034 h 3236034"/>
                <a:gd name="connsiteX6" fmla="*/ 0 w 951558"/>
                <a:gd name="connsiteY6" fmla="*/ 3236034 h 3236034"/>
                <a:gd name="connsiteX7" fmla="*/ 0 w 951558"/>
                <a:gd name="connsiteY7" fmla="*/ 886926 h 3236034"/>
                <a:gd name="connsiteX8" fmla="*/ 397829 w 951558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1016715"/>
                <a:gd name="connsiteY0" fmla="*/ 0 h 3236034"/>
                <a:gd name="connsiteX1" fmla="*/ 862091 w 1016715"/>
                <a:gd name="connsiteY1" fmla="*/ 191385 h 3236034"/>
                <a:gd name="connsiteX2" fmla="*/ 802721 w 1016715"/>
                <a:gd name="connsiteY2" fmla="*/ 1099577 h 3236034"/>
                <a:gd name="connsiteX3" fmla="*/ 792088 w 1016715"/>
                <a:gd name="connsiteY3" fmla="*/ 3236034 h 3236034"/>
                <a:gd name="connsiteX4" fmla="*/ 792088 w 1016715"/>
                <a:gd name="connsiteY4" fmla="*/ 3236034 h 3236034"/>
                <a:gd name="connsiteX5" fmla="*/ 0 w 1016715"/>
                <a:gd name="connsiteY5" fmla="*/ 3236034 h 3236034"/>
                <a:gd name="connsiteX6" fmla="*/ 0 w 1016715"/>
                <a:gd name="connsiteY6" fmla="*/ 3236034 h 3236034"/>
                <a:gd name="connsiteX7" fmla="*/ 0 w 1016715"/>
                <a:gd name="connsiteY7" fmla="*/ 886926 h 3236034"/>
                <a:gd name="connsiteX8" fmla="*/ 397829 w 1016715"/>
                <a:gd name="connsiteY8" fmla="*/ 0 h 3236034"/>
                <a:gd name="connsiteX0" fmla="*/ 397829 w 802721"/>
                <a:gd name="connsiteY0" fmla="*/ 0 h 3236034"/>
                <a:gd name="connsiteX1" fmla="*/ 802721 w 802721"/>
                <a:gd name="connsiteY1" fmla="*/ 1099577 h 3236034"/>
                <a:gd name="connsiteX2" fmla="*/ 792088 w 802721"/>
                <a:gd name="connsiteY2" fmla="*/ 3236034 h 3236034"/>
                <a:gd name="connsiteX3" fmla="*/ 792088 w 802721"/>
                <a:gd name="connsiteY3" fmla="*/ 3236034 h 3236034"/>
                <a:gd name="connsiteX4" fmla="*/ 0 w 802721"/>
                <a:gd name="connsiteY4" fmla="*/ 3236034 h 3236034"/>
                <a:gd name="connsiteX5" fmla="*/ 0 w 802721"/>
                <a:gd name="connsiteY5" fmla="*/ 3236034 h 3236034"/>
                <a:gd name="connsiteX6" fmla="*/ 0 w 802721"/>
                <a:gd name="connsiteY6" fmla="*/ 886926 h 3236034"/>
                <a:gd name="connsiteX7" fmla="*/ 397829 w 802721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062933"/>
                <a:gd name="connsiteY0" fmla="*/ 0 h 3236034"/>
                <a:gd name="connsiteX1" fmla="*/ 802721 w 1062933"/>
                <a:gd name="connsiteY1" fmla="*/ 1099577 h 3236034"/>
                <a:gd name="connsiteX2" fmla="*/ 792088 w 1062933"/>
                <a:gd name="connsiteY2" fmla="*/ 3236034 h 3236034"/>
                <a:gd name="connsiteX3" fmla="*/ 792088 w 1062933"/>
                <a:gd name="connsiteY3" fmla="*/ 3236034 h 3236034"/>
                <a:gd name="connsiteX4" fmla="*/ 0 w 1062933"/>
                <a:gd name="connsiteY4" fmla="*/ 3236034 h 3236034"/>
                <a:gd name="connsiteX5" fmla="*/ 0 w 1062933"/>
                <a:gd name="connsiteY5" fmla="*/ 3236034 h 3236034"/>
                <a:gd name="connsiteX6" fmla="*/ 0 w 1062933"/>
                <a:gd name="connsiteY6" fmla="*/ 886926 h 3236034"/>
                <a:gd name="connsiteX7" fmla="*/ 397829 w 1062933"/>
                <a:gd name="connsiteY7" fmla="*/ 0 h 3236034"/>
                <a:gd name="connsiteX0" fmla="*/ 397829 w 1117407"/>
                <a:gd name="connsiteY0" fmla="*/ 0 h 3236034"/>
                <a:gd name="connsiteX1" fmla="*/ 802721 w 1117407"/>
                <a:gd name="connsiteY1" fmla="*/ 1099577 h 3236034"/>
                <a:gd name="connsiteX2" fmla="*/ 792088 w 1117407"/>
                <a:gd name="connsiteY2" fmla="*/ 3236034 h 3236034"/>
                <a:gd name="connsiteX3" fmla="*/ 792088 w 1117407"/>
                <a:gd name="connsiteY3" fmla="*/ 3236034 h 3236034"/>
                <a:gd name="connsiteX4" fmla="*/ 0 w 1117407"/>
                <a:gd name="connsiteY4" fmla="*/ 3236034 h 3236034"/>
                <a:gd name="connsiteX5" fmla="*/ 0 w 1117407"/>
                <a:gd name="connsiteY5" fmla="*/ 3236034 h 3236034"/>
                <a:gd name="connsiteX6" fmla="*/ 0 w 1117407"/>
                <a:gd name="connsiteY6" fmla="*/ 886926 h 3236034"/>
                <a:gd name="connsiteX7" fmla="*/ 397829 w 1117407"/>
                <a:gd name="connsiteY7" fmla="*/ 0 h 3236034"/>
                <a:gd name="connsiteX0" fmla="*/ 397829 w 1125562"/>
                <a:gd name="connsiteY0" fmla="*/ 0 h 3236034"/>
                <a:gd name="connsiteX1" fmla="*/ 813354 w 1125562"/>
                <a:gd name="connsiteY1" fmla="*/ 1344126 h 3236034"/>
                <a:gd name="connsiteX2" fmla="*/ 792088 w 1125562"/>
                <a:gd name="connsiteY2" fmla="*/ 3236034 h 3236034"/>
                <a:gd name="connsiteX3" fmla="*/ 792088 w 1125562"/>
                <a:gd name="connsiteY3" fmla="*/ 3236034 h 3236034"/>
                <a:gd name="connsiteX4" fmla="*/ 0 w 1125562"/>
                <a:gd name="connsiteY4" fmla="*/ 3236034 h 3236034"/>
                <a:gd name="connsiteX5" fmla="*/ 0 w 1125562"/>
                <a:gd name="connsiteY5" fmla="*/ 3236034 h 3236034"/>
                <a:gd name="connsiteX6" fmla="*/ 0 w 1125562"/>
                <a:gd name="connsiteY6" fmla="*/ 886926 h 3236034"/>
                <a:gd name="connsiteX7" fmla="*/ 397829 w 1125562"/>
                <a:gd name="connsiteY7" fmla="*/ 0 h 3236034"/>
                <a:gd name="connsiteX0" fmla="*/ 397829 w 1109289"/>
                <a:gd name="connsiteY0" fmla="*/ 0 h 3236034"/>
                <a:gd name="connsiteX1" fmla="*/ 792089 w 1109289"/>
                <a:gd name="connsiteY1" fmla="*/ 1312228 h 3236034"/>
                <a:gd name="connsiteX2" fmla="*/ 792088 w 1109289"/>
                <a:gd name="connsiteY2" fmla="*/ 3236034 h 3236034"/>
                <a:gd name="connsiteX3" fmla="*/ 792088 w 1109289"/>
                <a:gd name="connsiteY3" fmla="*/ 3236034 h 3236034"/>
                <a:gd name="connsiteX4" fmla="*/ 0 w 1109289"/>
                <a:gd name="connsiteY4" fmla="*/ 3236034 h 3236034"/>
                <a:gd name="connsiteX5" fmla="*/ 0 w 1109289"/>
                <a:gd name="connsiteY5" fmla="*/ 3236034 h 3236034"/>
                <a:gd name="connsiteX6" fmla="*/ 0 w 1109289"/>
                <a:gd name="connsiteY6" fmla="*/ 886926 h 3236034"/>
                <a:gd name="connsiteX7" fmla="*/ 397829 w 1109289"/>
                <a:gd name="connsiteY7" fmla="*/ 0 h 3236034"/>
                <a:gd name="connsiteX0" fmla="*/ 397829 w 1076274"/>
                <a:gd name="connsiteY0" fmla="*/ 0 h 3236034"/>
                <a:gd name="connsiteX1" fmla="*/ 792089 w 1076274"/>
                <a:gd name="connsiteY1" fmla="*/ 1312228 h 3236034"/>
                <a:gd name="connsiteX2" fmla="*/ 792088 w 1076274"/>
                <a:gd name="connsiteY2" fmla="*/ 3236034 h 3236034"/>
                <a:gd name="connsiteX3" fmla="*/ 792088 w 1076274"/>
                <a:gd name="connsiteY3" fmla="*/ 3236034 h 3236034"/>
                <a:gd name="connsiteX4" fmla="*/ 0 w 1076274"/>
                <a:gd name="connsiteY4" fmla="*/ 3236034 h 3236034"/>
                <a:gd name="connsiteX5" fmla="*/ 0 w 1076274"/>
                <a:gd name="connsiteY5" fmla="*/ 3236034 h 3236034"/>
                <a:gd name="connsiteX6" fmla="*/ 0 w 1076274"/>
                <a:gd name="connsiteY6" fmla="*/ 886926 h 3236034"/>
                <a:gd name="connsiteX7" fmla="*/ 397829 w 1076274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17363"/>
                <a:gd name="connsiteY0" fmla="*/ 0 h 3236034"/>
                <a:gd name="connsiteX1" fmla="*/ 845252 w 1117363"/>
                <a:gd name="connsiteY1" fmla="*/ 1227168 h 3236034"/>
                <a:gd name="connsiteX2" fmla="*/ 792088 w 1117363"/>
                <a:gd name="connsiteY2" fmla="*/ 3236034 h 3236034"/>
                <a:gd name="connsiteX3" fmla="*/ 792088 w 1117363"/>
                <a:gd name="connsiteY3" fmla="*/ 3236034 h 3236034"/>
                <a:gd name="connsiteX4" fmla="*/ 0 w 1117363"/>
                <a:gd name="connsiteY4" fmla="*/ 3236034 h 3236034"/>
                <a:gd name="connsiteX5" fmla="*/ 0 w 1117363"/>
                <a:gd name="connsiteY5" fmla="*/ 3236034 h 3236034"/>
                <a:gd name="connsiteX6" fmla="*/ 0 w 1117363"/>
                <a:gd name="connsiteY6" fmla="*/ 886926 h 3236034"/>
                <a:gd name="connsiteX7" fmla="*/ 397829 w 1117363"/>
                <a:gd name="connsiteY7" fmla="*/ 0 h 3236034"/>
                <a:gd name="connsiteX0" fmla="*/ 397829 w 1184929"/>
                <a:gd name="connsiteY0" fmla="*/ 0 h 3236034"/>
                <a:gd name="connsiteX1" fmla="*/ 930312 w 1184929"/>
                <a:gd name="connsiteY1" fmla="*/ 1142108 h 3236034"/>
                <a:gd name="connsiteX2" fmla="*/ 792088 w 1184929"/>
                <a:gd name="connsiteY2" fmla="*/ 3236034 h 3236034"/>
                <a:gd name="connsiteX3" fmla="*/ 792088 w 1184929"/>
                <a:gd name="connsiteY3" fmla="*/ 3236034 h 3236034"/>
                <a:gd name="connsiteX4" fmla="*/ 0 w 1184929"/>
                <a:gd name="connsiteY4" fmla="*/ 3236034 h 3236034"/>
                <a:gd name="connsiteX5" fmla="*/ 0 w 1184929"/>
                <a:gd name="connsiteY5" fmla="*/ 3236034 h 3236034"/>
                <a:gd name="connsiteX6" fmla="*/ 0 w 1184929"/>
                <a:gd name="connsiteY6" fmla="*/ 886926 h 3236034"/>
                <a:gd name="connsiteX7" fmla="*/ 397829 w 1184929"/>
                <a:gd name="connsiteY7" fmla="*/ 0 h 3236034"/>
                <a:gd name="connsiteX0" fmla="*/ 397829 w 1111112"/>
                <a:gd name="connsiteY0" fmla="*/ 0 h 3236034"/>
                <a:gd name="connsiteX1" fmla="*/ 930312 w 1111112"/>
                <a:gd name="connsiteY1" fmla="*/ 1142108 h 3236034"/>
                <a:gd name="connsiteX2" fmla="*/ 792088 w 1111112"/>
                <a:gd name="connsiteY2" fmla="*/ 3236034 h 3236034"/>
                <a:gd name="connsiteX3" fmla="*/ 792088 w 1111112"/>
                <a:gd name="connsiteY3" fmla="*/ 3236034 h 3236034"/>
                <a:gd name="connsiteX4" fmla="*/ 0 w 1111112"/>
                <a:gd name="connsiteY4" fmla="*/ 3236034 h 3236034"/>
                <a:gd name="connsiteX5" fmla="*/ 0 w 1111112"/>
                <a:gd name="connsiteY5" fmla="*/ 3236034 h 3236034"/>
                <a:gd name="connsiteX6" fmla="*/ 0 w 1111112"/>
                <a:gd name="connsiteY6" fmla="*/ 886926 h 3236034"/>
                <a:gd name="connsiteX7" fmla="*/ 397829 w 1111112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4440"/>
                <a:gd name="connsiteY0" fmla="*/ 0 h 3236034"/>
                <a:gd name="connsiteX1" fmla="*/ 930312 w 1154440"/>
                <a:gd name="connsiteY1" fmla="*/ 1142108 h 3236034"/>
                <a:gd name="connsiteX2" fmla="*/ 792088 w 1154440"/>
                <a:gd name="connsiteY2" fmla="*/ 3236034 h 3236034"/>
                <a:gd name="connsiteX3" fmla="*/ 792088 w 1154440"/>
                <a:gd name="connsiteY3" fmla="*/ 3236034 h 3236034"/>
                <a:gd name="connsiteX4" fmla="*/ 0 w 1154440"/>
                <a:gd name="connsiteY4" fmla="*/ 3236034 h 3236034"/>
                <a:gd name="connsiteX5" fmla="*/ 0 w 1154440"/>
                <a:gd name="connsiteY5" fmla="*/ 3236034 h 3236034"/>
                <a:gd name="connsiteX6" fmla="*/ 0 w 1154440"/>
                <a:gd name="connsiteY6" fmla="*/ 886926 h 3236034"/>
                <a:gd name="connsiteX7" fmla="*/ 397829 w 1154440"/>
                <a:gd name="connsiteY7" fmla="*/ 0 h 3236034"/>
                <a:gd name="connsiteX0" fmla="*/ 397829 w 1151550"/>
                <a:gd name="connsiteY0" fmla="*/ 0 h 3236034"/>
                <a:gd name="connsiteX1" fmla="*/ 930312 w 1151550"/>
                <a:gd name="connsiteY1" fmla="*/ 1142108 h 3236034"/>
                <a:gd name="connsiteX2" fmla="*/ 792088 w 1151550"/>
                <a:gd name="connsiteY2" fmla="*/ 3236034 h 3236034"/>
                <a:gd name="connsiteX3" fmla="*/ 792088 w 1151550"/>
                <a:gd name="connsiteY3" fmla="*/ 3236034 h 3236034"/>
                <a:gd name="connsiteX4" fmla="*/ 0 w 1151550"/>
                <a:gd name="connsiteY4" fmla="*/ 3236034 h 3236034"/>
                <a:gd name="connsiteX5" fmla="*/ 0 w 1151550"/>
                <a:gd name="connsiteY5" fmla="*/ 3236034 h 3236034"/>
                <a:gd name="connsiteX6" fmla="*/ 0 w 1151550"/>
                <a:gd name="connsiteY6" fmla="*/ 886926 h 3236034"/>
                <a:gd name="connsiteX7" fmla="*/ 397829 w 1151550"/>
                <a:gd name="connsiteY7" fmla="*/ 0 h 3236034"/>
                <a:gd name="connsiteX0" fmla="*/ 397829 w 1081399"/>
                <a:gd name="connsiteY0" fmla="*/ 0 h 3236034"/>
                <a:gd name="connsiteX1" fmla="*/ 834842 w 1081399"/>
                <a:gd name="connsiteY1" fmla="*/ 1099578 h 3236034"/>
                <a:gd name="connsiteX2" fmla="*/ 792088 w 1081399"/>
                <a:gd name="connsiteY2" fmla="*/ 3236034 h 3236034"/>
                <a:gd name="connsiteX3" fmla="*/ 792088 w 1081399"/>
                <a:gd name="connsiteY3" fmla="*/ 3236034 h 3236034"/>
                <a:gd name="connsiteX4" fmla="*/ 0 w 1081399"/>
                <a:gd name="connsiteY4" fmla="*/ 3236034 h 3236034"/>
                <a:gd name="connsiteX5" fmla="*/ 0 w 1081399"/>
                <a:gd name="connsiteY5" fmla="*/ 3236034 h 3236034"/>
                <a:gd name="connsiteX6" fmla="*/ 0 w 1081399"/>
                <a:gd name="connsiteY6" fmla="*/ 886926 h 3236034"/>
                <a:gd name="connsiteX7" fmla="*/ 397829 w 1081399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24947"/>
                <a:gd name="connsiteY0" fmla="*/ 0 h 3236034"/>
                <a:gd name="connsiteX1" fmla="*/ 753012 w 1024947"/>
                <a:gd name="connsiteY1" fmla="*/ 1269699 h 3236034"/>
                <a:gd name="connsiteX2" fmla="*/ 792088 w 1024947"/>
                <a:gd name="connsiteY2" fmla="*/ 3236034 h 3236034"/>
                <a:gd name="connsiteX3" fmla="*/ 792088 w 1024947"/>
                <a:gd name="connsiteY3" fmla="*/ 3236034 h 3236034"/>
                <a:gd name="connsiteX4" fmla="*/ 0 w 1024947"/>
                <a:gd name="connsiteY4" fmla="*/ 3236034 h 3236034"/>
                <a:gd name="connsiteX5" fmla="*/ 0 w 1024947"/>
                <a:gd name="connsiteY5" fmla="*/ 3236034 h 3236034"/>
                <a:gd name="connsiteX6" fmla="*/ 0 w 1024947"/>
                <a:gd name="connsiteY6" fmla="*/ 886926 h 3236034"/>
                <a:gd name="connsiteX7" fmla="*/ 397829 w 1024947"/>
                <a:gd name="connsiteY7" fmla="*/ 0 h 3236034"/>
                <a:gd name="connsiteX0" fmla="*/ 397829 w 1043356"/>
                <a:gd name="connsiteY0" fmla="*/ 0 h 3236034"/>
                <a:gd name="connsiteX1" fmla="*/ 780289 w 1043356"/>
                <a:gd name="connsiteY1" fmla="*/ 1216537 h 3236034"/>
                <a:gd name="connsiteX2" fmla="*/ 792088 w 1043356"/>
                <a:gd name="connsiteY2" fmla="*/ 3236034 h 3236034"/>
                <a:gd name="connsiteX3" fmla="*/ 792088 w 1043356"/>
                <a:gd name="connsiteY3" fmla="*/ 3236034 h 3236034"/>
                <a:gd name="connsiteX4" fmla="*/ 0 w 1043356"/>
                <a:gd name="connsiteY4" fmla="*/ 3236034 h 3236034"/>
                <a:gd name="connsiteX5" fmla="*/ 0 w 1043356"/>
                <a:gd name="connsiteY5" fmla="*/ 3236034 h 3236034"/>
                <a:gd name="connsiteX6" fmla="*/ 0 w 1043356"/>
                <a:gd name="connsiteY6" fmla="*/ 886926 h 3236034"/>
                <a:gd name="connsiteX7" fmla="*/ 397829 w 1043356"/>
                <a:gd name="connsiteY7" fmla="*/ 0 h 3236034"/>
                <a:gd name="connsiteX0" fmla="*/ 397829 w 971742"/>
                <a:gd name="connsiteY0" fmla="*/ 0 h 3236034"/>
                <a:gd name="connsiteX1" fmla="*/ 780289 w 971742"/>
                <a:gd name="connsiteY1" fmla="*/ 1216537 h 3236034"/>
                <a:gd name="connsiteX2" fmla="*/ 792088 w 971742"/>
                <a:gd name="connsiteY2" fmla="*/ 3236034 h 3236034"/>
                <a:gd name="connsiteX3" fmla="*/ 792088 w 971742"/>
                <a:gd name="connsiteY3" fmla="*/ 3236034 h 3236034"/>
                <a:gd name="connsiteX4" fmla="*/ 0 w 971742"/>
                <a:gd name="connsiteY4" fmla="*/ 3236034 h 3236034"/>
                <a:gd name="connsiteX5" fmla="*/ 0 w 971742"/>
                <a:gd name="connsiteY5" fmla="*/ 3236034 h 3236034"/>
                <a:gd name="connsiteX6" fmla="*/ 0 w 971742"/>
                <a:gd name="connsiteY6" fmla="*/ 886926 h 3236034"/>
                <a:gd name="connsiteX7" fmla="*/ 397829 w 971742"/>
                <a:gd name="connsiteY7" fmla="*/ 0 h 3236034"/>
                <a:gd name="connsiteX0" fmla="*/ 397829 w 1007471"/>
                <a:gd name="connsiteY0" fmla="*/ 0 h 3236034"/>
                <a:gd name="connsiteX1" fmla="*/ 780289 w 1007471"/>
                <a:gd name="connsiteY1" fmla="*/ 1216537 h 3236034"/>
                <a:gd name="connsiteX2" fmla="*/ 792088 w 1007471"/>
                <a:gd name="connsiteY2" fmla="*/ 3236034 h 3236034"/>
                <a:gd name="connsiteX3" fmla="*/ 792088 w 1007471"/>
                <a:gd name="connsiteY3" fmla="*/ 3236034 h 3236034"/>
                <a:gd name="connsiteX4" fmla="*/ 0 w 1007471"/>
                <a:gd name="connsiteY4" fmla="*/ 3236034 h 3236034"/>
                <a:gd name="connsiteX5" fmla="*/ 0 w 1007471"/>
                <a:gd name="connsiteY5" fmla="*/ 3236034 h 3236034"/>
                <a:gd name="connsiteX6" fmla="*/ 0 w 1007471"/>
                <a:gd name="connsiteY6" fmla="*/ 886926 h 3236034"/>
                <a:gd name="connsiteX7" fmla="*/ 397829 w 1007471"/>
                <a:gd name="connsiteY7" fmla="*/ 0 h 3236034"/>
                <a:gd name="connsiteX0" fmla="*/ 397829 w 983631"/>
                <a:gd name="connsiteY0" fmla="*/ 0 h 3236034"/>
                <a:gd name="connsiteX1" fmla="*/ 780289 w 983631"/>
                <a:gd name="connsiteY1" fmla="*/ 1216537 h 3236034"/>
                <a:gd name="connsiteX2" fmla="*/ 792088 w 983631"/>
                <a:gd name="connsiteY2" fmla="*/ 3236034 h 3236034"/>
                <a:gd name="connsiteX3" fmla="*/ 792088 w 983631"/>
                <a:gd name="connsiteY3" fmla="*/ 3236034 h 3236034"/>
                <a:gd name="connsiteX4" fmla="*/ 0 w 983631"/>
                <a:gd name="connsiteY4" fmla="*/ 3236034 h 3236034"/>
                <a:gd name="connsiteX5" fmla="*/ 0 w 983631"/>
                <a:gd name="connsiteY5" fmla="*/ 3236034 h 3236034"/>
                <a:gd name="connsiteX6" fmla="*/ 0 w 983631"/>
                <a:gd name="connsiteY6" fmla="*/ 886926 h 3236034"/>
                <a:gd name="connsiteX7" fmla="*/ 397829 w 983631"/>
                <a:gd name="connsiteY7" fmla="*/ 0 h 3236034"/>
                <a:gd name="connsiteX0" fmla="*/ 397829 w 983630"/>
                <a:gd name="connsiteY0" fmla="*/ 9390 h 3245424"/>
                <a:gd name="connsiteX1" fmla="*/ 780289 w 983630"/>
                <a:gd name="connsiteY1" fmla="*/ 1225927 h 3245424"/>
                <a:gd name="connsiteX2" fmla="*/ 792088 w 983630"/>
                <a:gd name="connsiteY2" fmla="*/ 3245424 h 3245424"/>
                <a:gd name="connsiteX3" fmla="*/ 792088 w 983630"/>
                <a:gd name="connsiteY3" fmla="*/ 3245424 h 3245424"/>
                <a:gd name="connsiteX4" fmla="*/ 0 w 983630"/>
                <a:gd name="connsiteY4" fmla="*/ 3245424 h 3245424"/>
                <a:gd name="connsiteX5" fmla="*/ 0 w 983630"/>
                <a:gd name="connsiteY5" fmla="*/ 3245424 h 3245424"/>
                <a:gd name="connsiteX6" fmla="*/ 0 w 983630"/>
                <a:gd name="connsiteY6" fmla="*/ 896316 h 3245424"/>
                <a:gd name="connsiteX7" fmla="*/ 397829 w 983630"/>
                <a:gd name="connsiteY7" fmla="*/ 9390 h 3245424"/>
                <a:gd name="connsiteX0" fmla="*/ 397829 w 974605"/>
                <a:gd name="connsiteY0" fmla="*/ 6357 h 3242391"/>
                <a:gd name="connsiteX1" fmla="*/ 766650 w 974605"/>
                <a:gd name="connsiteY1" fmla="*/ 1552503 h 3242391"/>
                <a:gd name="connsiteX2" fmla="*/ 792088 w 974605"/>
                <a:gd name="connsiteY2" fmla="*/ 3242391 h 3242391"/>
                <a:gd name="connsiteX3" fmla="*/ 792088 w 974605"/>
                <a:gd name="connsiteY3" fmla="*/ 3242391 h 3242391"/>
                <a:gd name="connsiteX4" fmla="*/ 0 w 974605"/>
                <a:gd name="connsiteY4" fmla="*/ 3242391 h 3242391"/>
                <a:gd name="connsiteX5" fmla="*/ 0 w 974605"/>
                <a:gd name="connsiteY5" fmla="*/ 3242391 h 3242391"/>
                <a:gd name="connsiteX6" fmla="*/ 0 w 974605"/>
                <a:gd name="connsiteY6" fmla="*/ 893283 h 3242391"/>
                <a:gd name="connsiteX7" fmla="*/ 397829 w 974605"/>
                <a:gd name="connsiteY7" fmla="*/ 6357 h 3242391"/>
                <a:gd name="connsiteX0" fmla="*/ 397829 w 964009"/>
                <a:gd name="connsiteY0" fmla="*/ 7874 h 3243908"/>
                <a:gd name="connsiteX1" fmla="*/ 766650 w 964009"/>
                <a:gd name="connsiteY1" fmla="*/ 1554020 h 3243908"/>
                <a:gd name="connsiteX2" fmla="*/ 792088 w 964009"/>
                <a:gd name="connsiteY2" fmla="*/ 3243908 h 3243908"/>
                <a:gd name="connsiteX3" fmla="*/ 792088 w 964009"/>
                <a:gd name="connsiteY3" fmla="*/ 3243908 h 3243908"/>
                <a:gd name="connsiteX4" fmla="*/ 0 w 964009"/>
                <a:gd name="connsiteY4" fmla="*/ 3243908 h 3243908"/>
                <a:gd name="connsiteX5" fmla="*/ 0 w 964009"/>
                <a:gd name="connsiteY5" fmla="*/ 3243908 h 3243908"/>
                <a:gd name="connsiteX6" fmla="*/ 0 w 964009"/>
                <a:gd name="connsiteY6" fmla="*/ 894800 h 3243908"/>
                <a:gd name="connsiteX7" fmla="*/ 397829 w 964009"/>
                <a:gd name="connsiteY7" fmla="*/ 7874 h 3243908"/>
                <a:gd name="connsiteX0" fmla="*/ 397829 w 1103655"/>
                <a:gd name="connsiteY0" fmla="*/ 5470 h 3241504"/>
                <a:gd name="connsiteX1" fmla="*/ 1096679 w 1103655"/>
                <a:gd name="connsiteY1" fmla="*/ 590921 h 3241504"/>
                <a:gd name="connsiteX2" fmla="*/ 766650 w 1103655"/>
                <a:gd name="connsiteY2" fmla="*/ 1551616 h 3241504"/>
                <a:gd name="connsiteX3" fmla="*/ 792088 w 1103655"/>
                <a:gd name="connsiteY3" fmla="*/ 3241504 h 3241504"/>
                <a:gd name="connsiteX4" fmla="*/ 792088 w 1103655"/>
                <a:gd name="connsiteY4" fmla="*/ 3241504 h 3241504"/>
                <a:gd name="connsiteX5" fmla="*/ 0 w 1103655"/>
                <a:gd name="connsiteY5" fmla="*/ 3241504 h 3241504"/>
                <a:gd name="connsiteX6" fmla="*/ 0 w 1103655"/>
                <a:gd name="connsiteY6" fmla="*/ 3241504 h 3241504"/>
                <a:gd name="connsiteX7" fmla="*/ 0 w 1103655"/>
                <a:gd name="connsiteY7" fmla="*/ 892396 h 3241504"/>
                <a:gd name="connsiteX8" fmla="*/ 397829 w 1103655"/>
                <a:gd name="connsiteY8" fmla="*/ 5470 h 3241504"/>
                <a:gd name="connsiteX0" fmla="*/ 397829 w 1103454"/>
                <a:gd name="connsiteY0" fmla="*/ 5470 h 3241504"/>
                <a:gd name="connsiteX1" fmla="*/ 1096679 w 1103454"/>
                <a:gd name="connsiteY1" fmla="*/ 590921 h 3241504"/>
                <a:gd name="connsiteX2" fmla="*/ 754433 w 1103454"/>
                <a:gd name="connsiteY2" fmla="*/ 1523041 h 3241504"/>
                <a:gd name="connsiteX3" fmla="*/ 792088 w 1103454"/>
                <a:gd name="connsiteY3" fmla="*/ 3241504 h 3241504"/>
                <a:gd name="connsiteX4" fmla="*/ 792088 w 1103454"/>
                <a:gd name="connsiteY4" fmla="*/ 3241504 h 3241504"/>
                <a:gd name="connsiteX5" fmla="*/ 0 w 1103454"/>
                <a:gd name="connsiteY5" fmla="*/ 3241504 h 3241504"/>
                <a:gd name="connsiteX6" fmla="*/ 0 w 1103454"/>
                <a:gd name="connsiteY6" fmla="*/ 3241504 h 3241504"/>
                <a:gd name="connsiteX7" fmla="*/ 0 w 1103454"/>
                <a:gd name="connsiteY7" fmla="*/ 892396 h 3241504"/>
                <a:gd name="connsiteX8" fmla="*/ 397829 w 1103454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2304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03176"/>
                <a:gd name="connsiteY0" fmla="*/ 5470 h 3241504"/>
                <a:gd name="connsiteX1" fmla="*/ 1096679 w 1103176"/>
                <a:gd name="connsiteY1" fmla="*/ 590921 h 3241504"/>
                <a:gd name="connsiteX2" fmla="*/ 754433 w 1103176"/>
                <a:gd name="connsiteY2" fmla="*/ 1503991 h 3241504"/>
                <a:gd name="connsiteX3" fmla="*/ 792088 w 1103176"/>
                <a:gd name="connsiteY3" fmla="*/ 3241504 h 3241504"/>
                <a:gd name="connsiteX4" fmla="*/ 792088 w 1103176"/>
                <a:gd name="connsiteY4" fmla="*/ 3241504 h 3241504"/>
                <a:gd name="connsiteX5" fmla="*/ 0 w 1103176"/>
                <a:gd name="connsiteY5" fmla="*/ 3241504 h 3241504"/>
                <a:gd name="connsiteX6" fmla="*/ 0 w 1103176"/>
                <a:gd name="connsiteY6" fmla="*/ 3241504 h 3241504"/>
                <a:gd name="connsiteX7" fmla="*/ 0 w 1103176"/>
                <a:gd name="connsiteY7" fmla="*/ 892396 h 3241504"/>
                <a:gd name="connsiteX8" fmla="*/ 397829 w 1103176"/>
                <a:gd name="connsiteY8" fmla="*/ 5470 h 3241504"/>
                <a:gd name="connsiteX0" fmla="*/ 397829 w 1193682"/>
                <a:gd name="connsiteY0" fmla="*/ 5721 h 3241755"/>
                <a:gd name="connsiteX1" fmla="*/ 1188312 w 1193682"/>
                <a:gd name="connsiteY1" fmla="*/ 572122 h 3241755"/>
                <a:gd name="connsiteX2" fmla="*/ 754433 w 1193682"/>
                <a:gd name="connsiteY2" fmla="*/ 1504242 h 3241755"/>
                <a:gd name="connsiteX3" fmla="*/ 792088 w 1193682"/>
                <a:gd name="connsiteY3" fmla="*/ 3241755 h 3241755"/>
                <a:gd name="connsiteX4" fmla="*/ 792088 w 1193682"/>
                <a:gd name="connsiteY4" fmla="*/ 3241755 h 3241755"/>
                <a:gd name="connsiteX5" fmla="*/ 0 w 1193682"/>
                <a:gd name="connsiteY5" fmla="*/ 3241755 h 3241755"/>
                <a:gd name="connsiteX6" fmla="*/ 0 w 1193682"/>
                <a:gd name="connsiteY6" fmla="*/ 3241755 h 3241755"/>
                <a:gd name="connsiteX7" fmla="*/ 0 w 1193682"/>
                <a:gd name="connsiteY7" fmla="*/ 892647 h 3241755"/>
                <a:gd name="connsiteX8" fmla="*/ 397829 w 1193682"/>
                <a:gd name="connsiteY8" fmla="*/ 5721 h 3241755"/>
                <a:gd name="connsiteX0" fmla="*/ 397829 w 1188313"/>
                <a:gd name="connsiteY0" fmla="*/ 5721 h 3241755"/>
                <a:gd name="connsiteX1" fmla="*/ 1188312 w 1188313"/>
                <a:gd name="connsiteY1" fmla="*/ 572122 h 3241755"/>
                <a:gd name="connsiteX2" fmla="*/ 754433 w 1188313"/>
                <a:gd name="connsiteY2" fmla="*/ 1504242 h 3241755"/>
                <a:gd name="connsiteX3" fmla="*/ 792088 w 1188313"/>
                <a:gd name="connsiteY3" fmla="*/ 3241755 h 3241755"/>
                <a:gd name="connsiteX4" fmla="*/ 792088 w 1188313"/>
                <a:gd name="connsiteY4" fmla="*/ 3241755 h 3241755"/>
                <a:gd name="connsiteX5" fmla="*/ 0 w 1188313"/>
                <a:gd name="connsiteY5" fmla="*/ 3241755 h 3241755"/>
                <a:gd name="connsiteX6" fmla="*/ 0 w 1188313"/>
                <a:gd name="connsiteY6" fmla="*/ 3241755 h 3241755"/>
                <a:gd name="connsiteX7" fmla="*/ 0 w 1188313"/>
                <a:gd name="connsiteY7" fmla="*/ 892647 h 3241755"/>
                <a:gd name="connsiteX8" fmla="*/ 397829 w 1188313"/>
                <a:gd name="connsiteY8" fmla="*/ 5721 h 3241755"/>
                <a:gd name="connsiteX0" fmla="*/ 397829 w 1200430"/>
                <a:gd name="connsiteY0" fmla="*/ 6518 h 3242552"/>
                <a:gd name="connsiteX1" fmla="*/ 1188312 w 1200430"/>
                <a:gd name="connsiteY1" fmla="*/ 572919 h 3242552"/>
                <a:gd name="connsiteX2" fmla="*/ 754433 w 1200430"/>
                <a:gd name="connsiteY2" fmla="*/ 1505039 h 3242552"/>
                <a:gd name="connsiteX3" fmla="*/ 792088 w 1200430"/>
                <a:gd name="connsiteY3" fmla="*/ 3242552 h 3242552"/>
                <a:gd name="connsiteX4" fmla="*/ 792088 w 1200430"/>
                <a:gd name="connsiteY4" fmla="*/ 3242552 h 3242552"/>
                <a:gd name="connsiteX5" fmla="*/ 0 w 1200430"/>
                <a:gd name="connsiteY5" fmla="*/ 3242552 h 3242552"/>
                <a:gd name="connsiteX6" fmla="*/ 0 w 1200430"/>
                <a:gd name="connsiteY6" fmla="*/ 3242552 h 3242552"/>
                <a:gd name="connsiteX7" fmla="*/ 0 w 1200430"/>
                <a:gd name="connsiteY7" fmla="*/ 893444 h 3242552"/>
                <a:gd name="connsiteX8" fmla="*/ 397829 w 1200430"/>
                <a:gd name="connsiteY8" fmla="*/ 6518 h 3242552"/>
                <a:gd name="connsiteX0" fmla="*/ 367285 w 1200000"/>
                <a:gd name="connsiteY0" fmla="*/ 7711 h 3186595"/>
                <a:gd name="connsiteX1" fmla="*/ 1188312 w 1200000"/>
                <a:gd name="connsiteY1" fmla="*/ 516962 h 3186595"/>
                <a:gd name="connsiteX2" fmla="*/ 754433 w 1200000"/>
                <a:gd name="connsiteY2" fmla="*/ 1449082 h 3186595"/>
                <a:gd name="connsiteX3" fmla="*/ 792088 w 1200000"/>
                <a:gd name="connsiteY3" fmla="*/ 3186595 h 3186595"/>
                <a:gd name="connsiteX4" fmla="*/ 792088 w 1200000"/>
                <a:gd name="connsiteY4" fmla="*/ 3186595 h 3186595"/>
                <a:gd name="connsiteX5" fmla="*/ 0 w 1200000"/>
                <a:gd name="connsiteY5" fmla="*/ 3186595 h 3186595"/>
                <a:gd name="connsiteX6" fmla="*/ 0 w 1200000"/>
                <a:gd name="connsiteY6" fmla="*/ 3186595 h 3186595"/>
                <a:gd name="connsiteX7" fmla="*/ 0 w 1200000"/>
                <a:gd name="connsiteY7" fmla="*/ 837487 h 3186595"/>
                <a:gd name="connsiteX8" fmla="*/ 367285 w 1200000"/>
                <a:gd name="connsiteY8" fmla="*/ 7711 h 3186595"/>
                <a:gd name="connsiteX0" fmla="*/ 367285 w 1200505"/>
                <a:gd name="connsiteY0" fmla="*/ 1566 h 3180450"/>
                <a:gd name="connsiteX1" fmla="*/ 1188312 w 1200505"/>
                <a:gd name="connsiteY1" fmla="*/ 510817 h 3180450"/>
                <a:gd name="connsiteX2" fmla="*/ 754433 w 1200505"/>
                <a:gd name="connsiteY2" fmla="*/ 1442937 h 3180450"/>
                <a:gd name="connsiteX3" fmla="*/ 792088 w 1200505"/>
                <a:gd name="connsiteY3" fmla="*/ 3180450 h 3180450"/>
                <a:gd name="connsiteX4" fmla="*/ 792088 w 1200505"/>
                <a:gd name="connsiteY4" fmla="*/ 3180450 h 3180450"/>
                <a:gd name="connsiteX5" fmla="*/ 0 w 1200505"/>
                <a:gd name="connsiteY5" fmla="*/ 3180450 h 3180450"/>
                <a:gd name="connsiteX6" fmla="*/ 0 w 1200505"/>
                <a:gd name="connsiteY6" fmla="*/ 3180450 h 3180450"/>
                <a:gd name="connsiteX7" fmla="*/ 0 w 1200505"/>
                <a:gd name="connsiteY7" fmla="*/ 831342 h 3180450"/>
                <a:gd name="connsiteX8" fmla="*/ 367285 w 1200505"/>
                <a:gd name="connsiteY8" fmla="*/ 1566 h 3180450"/>
                <a:gd name="connsiteX0" fmla="*/ 367858 w 1201078"/>
                <a:gd name="connsiteY0" fmla="*/ 1566 h 3180450"/>
                <a:gd name="connsiteX1" fmla="*/ 1188885 w 1201078"/>
                <a:gd name="connsiteY1" fmla="*/ 510817 h 3180450"/>
                <a:gd name="connsiteX2" fmla="*/ 755006 w 1201078"/>
                <a:gd name="connsiteY2" fmla="*/ 1442937 h 3180450"/>
                <a:gd name="connsiteX3" fmla="*/ 792661 w 1201078"/>
                <a:gd name="connsiteY3" fmla="*/ 3180450 h 3180450"/>
                <a:gd name="connsiteX4" fmla="*/ 792661 w 1201078"/>
                <a:gd name="connsiteY4" fmla="*/ 3180450 h 3180450"/>
                <a:gd name="connsiteX5" fmla="*/ 573 w 1201078"/>
                <a:gd name="connsiteY5" fmla="*/ 3180450 h 3180450"/>
                <a:gd name="connsiteX6" fmla="*/ 573 w 1201078"/>
                <a:gd name="connsiteY6" fmla="*/ 3180450 h 3180450"/>
                <a:gd name="connsiteX7" fmla="*/ 573 w 1201078"/>
                <a:gd name="connsiteY7" fmla="*/ 831342 h 3180450"/>
                <a:gd name="connsiteX8" fmla="*/ 367858 w 1201078"/>
                <a:gd name="connsiteY8" fmla="*/ 1566 h 3180450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9271"/>
                <a:gd name="connsiteY0" fmla="*/ 1508 h 3180392"/>
                <a:gd name="connsiteX1" fmla="*/ 1237757 w 1249271"/>
                <a:gd name="connsiteY1" fmla="*/ 520284 h 3180392"/>
                <a:gd name="connsiteX2" fmla="*/ 755007 w 1249271"/>
                <a:gd name="connsiteY2" fmla="*/ 1442879 h 3180392"/>
                <a:gd name="connsiteX3" fmla="*/ 792662 w 1249271"/>
                <a:gd name="connsiteY3" fmla="*/ 3180392 h 3180392"/>
                <a:gd name="connsiteX4" fmla="*/ 792662 w 1249271"/>
                <a:gd name="connsiteY4" fmla="*/ 3180392 h 3180392"/>
                <a:gd name="connsiteX5" fmla="*/ 574 w 1249271"/>
                <a:gd name="connsiteY5" fmla="*/ 3180392 h 3180392"/>
                <a:gd name="connsiteX6" fmla="*/ 574 w 1249271"/>
                <a:gd name="connsiteY6" fmla="*/ 3180392 h 3180392"/>
                <a:gd name="connsiteX7" fmla="*/ 574 w 1249271"/>
                <a:gd name="connsiteY7" fmla="*/ 831284 h 3180392"/>
                <a:gd name="connsiteX8" fmla="*/ 367859 w 1249271"/>
                <a:gd name="connsiteY8" fmla="*/ 1508 h 3180392"/>
                <a:gd name="connsiteX0" fmla="*/ 367859 w 1240085"/>
                <a:gd name="connsiteY0" fmla="*/ 1764 h 3180648"/>
                <a:gd name="connsiteX1" fmla="*/ 1237757 w 1240085"/>
                <a:gd name="connsiteY1" fmla="*/ 520540 h 3180648"/>
                <a:gd name="connsiteX2" fmla="*/ 755007 w 1240085"/>
                <a:gd name="connsiteY2" fmla="*/ 1443135 h 3180648"/>
                <a:gd name="connsiteX3" fmla="*/ 792662 w 1240085"/>
                <a:gd name="connsiteY3" fmla="*/ 3180648 h 3180648"/>
                <a:gd name="connsiteX4" fmla="*/ 792662 w 1240085"/>
                <a:gd name="connsiteY4" fmla="*/ 3180648 h 3180648"/>
                <a:gd name="connsiteX5" fmla="*/ 574 w 1240085"/>
                <a:gd name="connsiteY5" fmla="*/ 3180648 h 3180648"/>
                <a:gd name="connsiteX6" fmla="*/ 574 w 1240085"/>
                <a:gd name="connsiteY6" fmla="*/ 3180648 h 3180648"/>
                <a:gd name="connsiteX7" fmla="*/ 574 w 1240085"/>
                <a:gd name="connsiteY7" fmla="*/ 831540 h 3180648"/>
                <a:gd name="connsiteX8" fmla="*/ 367859 w 1240085"/>
                <a:gd name="connsiteY8" fmla="*/ 1764 h 3180648"/>
                <a:gd name="connsiteX0" fmla="*/ 367859 w 1240086"/>
                <a:gd name="connsiteY0" fmla="*/ 1764 h 3180648"/>
                <a:gd name="connsiteX1" fmla="*/ 1237757 w 1240086"/>
                <a:gd name="connsiteY1" fmla="*/ 520540 h 3180648"/>
                <a:gd name="connsiteX2" fmla="*/ 755007 w 1240086"/>
                <a:gd name="connsiteY2" fmla="*/ 1443135 h 3180648"/>
                <a:gd name="connsiteX3" fmla="*/ 792662 w 1240086"/>
                <a:gd name="connsiteY3" fmla="*/ 3180648 h 3180648"/>
                <a:gd name="connsiteX4" fmla="*/ 792662 w 1240086"/>
                <a:gd name="connsiteY4" fmla="*/ 3180648 h 3180648"/>
                <a:gd name="connsiteX5" fmla="*/ 574 w 1240086"/>
                <a:gd name="connsiteY5" fmla="*/ 3180648 h 3180648"/>
                <a:gd name="connsiteX6" fmla="*/ 574 w 1240086"/>
                <a:gd name="connsiteY6" fmla="*/ 3180648 h 3180648"/>
                <a:gd name="connsiteX7" fmla="*/ 574 w 1240086"/>
                <a:gd name="connsiteY7" fmla="*/ 831540 h 3180648"/>
                <a:gd name="connsiteX8" fmla="*/ 367859 w 1240086"/>
                <a:gd name="connsiteY8" fmla="*/ 1764 h 3180648"/>
                <a:gd name="connsiteX0" fmla="*/ 373394 w 1239532"/>
                <a:gd name="connsiteY0" fmla="*/ 1562 h 3209021"/>
                <a:gd name="connsiteX1" fmla="*/ 1237184 w 1239532"/>
                <a:gd name="connsiteY1" fmla="*/ 548913 h 3209021"/>
                <a:gd name="connsiteX2" fmla="*/ 754434 w 1239532"/>
                <a:gd name="connsiteY2" fmla="*/ 1471508 h 3209021"/>
                <a:gd name="connsiteX3" fmla="*/ 792089 w 1239532"/>
                <a:gd name="connsiteY3" fmla="*/ 3209021 h 3209021"/>
                <a:gd name="connsiteX4" fmla="*/ 792089 w 1239532"/>
                <a:gd name="connsiteY4" fmla="*/ 3209021 h 3209021"/>
                <a:gd name="connsiteX5" fmla="*/ 1 w 1239532"/>
                <a:gd name="connsiteY5" fmla="*/ 3209021 h 3209021"/>
                <a:gd name="connsiteX6" fmla="*/ 1 w 1239532"/>
                <a:gd name="connsiteY6" fmla="*/ 3209021 h 3209021"/>
                <a:gd name="connsiteX7" fmla="*/ 1 w 1239532"/>
                <a:gd name="connsiteY7" fmla="*/ 859913 h 3209021"/>
                <a:gd name="connsiteX8" fmla="*/ 373394 w 1239532"/>
                <a:gd name="connsiteY8" fmla="*/ 1562 h 3209021"/>
                <a:gd name="connsiteX0" fmla="*/ 373393 w 1239758"/>
                <a:gd name="connsiteY0" fmla="*/ 0 h 3207459"/>
                <a:gd name="connsiteX1" fmla="*/ 1237183 w 1239758"/>
                <a:gd name="connsiteY1" fmla="*/ 547351 h 3207459"/>
                <a:gd name="connsiteX2" fmla="*/ 754433 w 1239758"/>
                <a:gd name="connsiteY2" fmla="*/ 1469946 h 3207459"/>
                <a:gd name="connsiteX3" fmla="*/ 792088 w 1239758"/>
                <a:gd name="connsiteY3" fmla="*/ 3207459 h 3207459"/>
                <a:gd name="connsiteX4" fmla="*/ 792088 w 1239758"/>
                <a:gd name="connsiteY4" fmla="*/ 3207459 h 3207459"/>
                <a:gd name="connsiteX5" fmla="*/ 0 w 1239758"/>
                <a:gd name="connsiteY5" fmla="*/ 3207459 h 3207459"/>
                <a:gd name="connsiteX6" fmla="*/ 0 w 1239758"/>
                <a:gd name="connsiteY6" fmla="*/ 3207459 h 3207459"/>
                <a:gd name="connsiteX7" fmla="*/ 0 w 1239758"/>
                <a:gd name="connsiteY7" fmla="*/ 858351 h 3207459"/>
                <a:gd name="connsiteX8" fmla="*/ 373393 w 1239758"/>
                <a:gd name="connsiteY8" fmla="*/ 0 h 3207459"/>
                <a:gd name="connsiteX0" fmla="*/ 380199 w 1246564"/>
                <a:gd name="connsiteY0" fmla="*/ 0 h 3207459"/>
                <a:gd name="connsiteX1" fmla="*/ 1243989 w 1246564"/>
                <a:gd name="connsiteY1" fmla="*/ 547351 h 3207459"/>
                <a:gd name="connsiteX2" fmla="*/ 761239 w 1246564"/>
                <a:gd name="connsiteY2" fmla="*/ 1469946 h 3207459"/>
                <a:gd name="connsiteX3" fmla="*/ 798894 w 1246564"/>
                <a:gd name="connsiteY3" fmla="*/ 3207459 h 3207459"/>
                <a:gd name="connsiteX4" fmla="*/ 798894 w 1246564"/>
                <a:gd name="connsiteY4" fmla="*/ 3207459 h 3207459"/>
                <a:gd name="connsiteX5" fmla="*/ 6806 w 1246564"/>
                <a:gd name="connsiteY5" fmla="*/ 3207459 h 3207459"/>
                <a:gd name="connsiteX6" fmla="*/ 6806 w 1246564"/>
                <a:gd name="connsiteY6" fmla="*/ 3207459 h 3207459"/>
                <a:gd name="connsiteX7" fmla="*/ 6806 w 1246564"/>
                <a:gd name="connsiteY7" fmla="*/ 858351 h 3207459"/>
                <a:gd name="connsiteX8" fmla="*/ 380199 w 1246564"/>
                <a:gd name="connsiteY8" fmla="*/ 0 h 3207459"/>
                <a:gd name="connsiteX0" fmla="*/ 380199 w 1246610"/>
                <a:gd name="connsiteY0" fmla="*/ 233 h 3207692"/>
                <a:gd name="connsiteX1" fmla="*/ 1243989 w 1246610"/>
                <a:gd name="connsiteY1" fmla="*/ 547584 h 3207692"/>
                <a:gd name="connsiteX2" fmla="*/ 761239 w 1246610"/>
                <a:gd name="connsiteY2" fmla="*/ 1470179 h 3207692"/>
                <a:gd name="connsiteX3" fmla="*/ 798894 w 1246610"/>
                <a:gd name="connsiteY3" fmla="*/ 3207692 h 3207692"/>
                <a:gd name="connsiteX4" fmla="*/ 798894 w 1246610"/>
                <a:gd name="connsiteY4" fmla="*/ 3207692 h 3207692"/>
                <a:gd name="connsiteX5" fmla="*/ 6806 w 1246610"/>
                <a:gd name="connsiteY5" fmla="*/ 3207692 h 3207692"/>
                <a:gd name="connsiteX6" fmla="*/ 6806 w 1246610"/>
                <a:gd name="connsiteY6" fmla="*/ 3207692 h 3207692"/>
                <a:gd name="connsiteX7" fmla="*/ 6806 w 1246610"/>
                <a:gd name="connsiteY7" fmla="*/ 858584 h 3207692"/>
                <a:gd name="connsiteX8" fmla="*/ 380199 w 1246610"/>
                <a:gd name="connsiteY8" fmla="*/ 233 h 3207692"/>
                <a:gd name="connsiteX0" fmla="*/ 380199 w 1301393"/>
                <a:gd name="connsiteY0" fmla="*/ 233 h 3207692"/>
                <a:gd name="connsiteX1" fmla="*/ 1298970 w 1301393"/>
                <a:gd name="connsiteY1" fmla="*/ 547584 h 3207692"/>
                <a:gd name="connsiteX2" fmla="*/ 761239 w 1301393"/>
                <a:gd name="connsiteY2" fmla="*/ 1470179 h 3207692"/>
                <a:gd name="connsiteX3" fmla="*/ 798894 w 1301393"/>
                <a:gd name="connsiteY3" fmla="*/ 3207692 h 3207692"/>
                <a:gd name="connsiteX4" fmla="*/ 798894 w 1301393"/>
                <a:gd name="connsiteY4" fmla="*/ 3207692 h 3207692"/>
                <a:gd name="connsiteX5" fmla="*/ 6806 w 1301393"/>
                <a:gd name="connsiteY5" fmla="*/ 3207692 h 3207692"/>
                <a:gd name="connsiteX6" fmla="*/ 6806 w 1301393"/>
                <a:gd name="connsiteY6" fmla="*/ 3207692 h 3207692"/>
                <a:gd name="connsiteX7" fmla="*/ 6806 w 1301393"/>
                <a:gd name="connsiteY7" fmla="*/ 858584 h 3207692"/>
                <a:gd name="connsiteX8" fmla="*/ 380199 w 1301393"/>
                <a:gd name="connsiteY8" fmla="*/ 233 h 3207692"/>
                <a:gd name="connsiteX0" fmla="*/ 380199 w 1301394"/>
                <a:gd name="connsiteY0" fmla="*/ 233 h 3207692"/>
                <a:gd name="connsiteX1" fmla="*/ 1298970 w 1301394"/>
                <a:gd name="connsiteY1" fmla="*/ 547584 h 3207692"/>
                <a:gd name="connsiteX2" fmla="*/ 761239 w 1301394"/>
                <a:gd name="connsiteY2" fmla="*/ 1470179 h 3207692"/>
                <a:gd name="connsiteX3" fmla="*/ 798894 w 1301394"/>
                <a:gd name="connsiteY3" fmla="*/ 3207692 h 3207692"/>
                <a:gd name="connsiteX4" fmla="*/ 798894 w 1301394"/>
                <a:gd name="connsiteY4" fmla="*/ 3207692 h 3207692"/>
                <a:gd name="connsiteX5" fmla="*/ 6806 w 1301394"/>
                <a:gd name="connsiteY5" fmla="*/ 3207692 h 3207692"/>
                <a:gd name="connsiteX6" fmla="*/ 6806 w 1301394"/>
                <a:gd name="connsiteY6" fmla="*/ 3207692 h 3207692"/>
                <a:gd name="connsiteX7" fmla="*/ 6806 w 1301394"/>
                <a:gd name="connsiteY7" fmla="*/ 858584 h 3207692"/>
                <a:gd name="connsiteX8" fmla="*/ 380199 w 1301394"/>
                <a:gd name="connsiteY8" fmla="*/ 233 h 3207692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380199 w 1318174"/>
                <a:gd name="connsiteY0" fmla="*/ 211 h 3207670"/>
                <a:gd name="connsiteX1" fmla="*/ 1298970 w 1318174"/>
                <a:gd name="connsiteY1" fmla="*/ 547562 h 3207670"/>
                <a:gd name="connsiteX2" fmla="*/ 761239 w 1318174"/>
                <a:gd name="connsiteY2" fmla="*/ 1470157 h 3207670"/>
                <a:gd name="connsiteX3" fmla="*/ 798894 w 1318174"/>
                <a:gd name="connsiteY3" fmla="*/ 3207670 h 3207670"/>
                <a:gd name="connsiteX4" fmla="*/ 798894 w 1318174"/>
                <a:gd name="connsiteY4" fmla="*/ 3207670 h 3207670"/>
                <a:gd name="connsiteX5" fmla="*/ 6806 w 1318174"/>
                <a:gd name="connsiteY5" fmla="*/ 3207670 h 3207670"/>
                <a:gd name="connsiteX6" fmla="*/ 6806 w 1318174"/>
                <a:gd name="connsiteY6" fmla="*/ 3207670 h 3207670"/>
                <a:gd name="connsiteX7" fmla="*/ 6806 w 1318174"/>
                <a:gd name="connsiteY7" fmla="*/ 858562 h 3207670"/>
                <a:gd name="connsiteX8" fmla="*/ 380199 w 1318174"/>
                <a:gd name="connsiteY8" fmla="*/ 211 h 3207670"/>
                <a:gd name="connsiteX0" fmla="*/ 658146 w 1319958"/>
                <a:gd name="connsiteY0" fmla="*/ 211 h 3207670"/>
                <a:gd name="connsiteX1" fmla="*/ 1292164 w 1319958"/>
                <a:gd name="connsiteY1" fmla="*/ 547562 h 3207670"/>
                <a:gd name="connsiteX2" fmla="*/ 754433 w 1319958"/>
                <a:gd name="connsiteY2" fmla="*/ 1470157 h 3207670"/>
                <a:gd name="connsiteX3" fmla="*/ 792088 w 1319958"/>
                <a:gd name="connsiteY3" fmla="*/ 3207670 h 3207670"/>
                <a:gd name="connsiteX4" fmla="*/ 792088 w 1319958"/>
                <a:gd name="connsiteY4" fmla="*/ 3207670 h 3207670"/>
                <a:gd name="connsiteX5" fmla="*/ 0 w 1319958"/>
                <a:gd name="connsiteY5" fmla="*/ 3207670 h 3207670"/>
                <a:gd name="connsiteX6" fmla="*/ 0 w 1319958"/>
                <a:gd name="connsiteY6" fmla="*/ 3207670 h 3207670"/>
                <a:gd name="connsiteX7" fmla="*/ 0 w 1319958"/>
                <a:gd name="connsiteY7" fmla="*/ 858562 h 3207670"/>
                <a:gd name="connsiteX8" fmla="*/ 658146 w 1319958"/>
                <a:gd name="connsiteY8" fmla="*/ 211 h 3207670"/>
                <a:gd name="connsiteX0" fmla="*/ 786963 w 1326878"/>
                <a:gd name="connsiteY0" fmla="*/ 205 h 3212949"/>
                <a:gd name="connsiteX1" fmla="*/ 1292164 w 1326878"/>
                <a:gd name="connsiteY1" fmla="*/ 552841 h 3212949"/>
                <a:gd name="connsiteX2" fmla="*/ 754433 w 1326878"/>
                <a:gd name="connsiteY2" fmla="*/ 1475436 h 3212949"/>
                <a:gd name="connsiteX3" fmla="*/ 792088 w 1326878"/>
                <a:gd name="connsiteY3" fmla="*/ 3212949 h 3212949"/>
                <a:gd name="connsiteX4" fmla="*/ 792088 w 1326878"/>
                <a:gd name="connsiteY4" fmla="*/ 3212949 h 3212949"/>
                <a:gd name="connsiteX5" fmla="*/ 0 w 1326878"/>
                <a:gd name="connsiteY5" fmla="*/ 3212949 h 3212949"/>
                <a:gd name="connsiteX6" fmla="*/ 0 w 1326878"/>
                <a:gd name="connsiteY6" fmla="*/ 3212949 h 3212949"/>
                <a:gd name="connsiteX7" fmla="*/ 0 w 1326878"/>
                <a:gd name="connsiteY7" fmla="*/ 863841 h 3212949"/>
                <a:gd name="connsiteX8" fmla="*/ 786963 w 1326878"/>
                <a:gd name="connsiteY8" fmla="*/ 205 h 3212949"/>
                <a:gd name="connsiteX0" fmla="*/ 786963 w 1279105"/>
                <a:gd name="connsiteY0" fmla="*/ 234 h 3212978"/>
                <a:gd name="connsiteX1" fmla="*/ 1240608 w 1279105"/>
                <a:gd name="connsiteY1" fmla="*/ 522725 h 3212978"/>
                <a:gd name="connsiteX2" fmla="*/ 754433 w 1279105"/>
                <a:gd name="connsiteY2" fmla="*/ 1475465 h 3212978"/>
                <a:gd name="connsiteX3" fmla="*/ 792088 w 1279105"/>
                <a:gd name="connsiteY3" fmla="*/ 3212978 h 3212978"/>
                <a:gd name="connsiteX4" fmla="*/ 792088 w 1279105"/>
                <a:gd name="connsiteY4" fmla="*/ 3212978 h 3212978"/>
                <a:gd name="connsiteX5" fmla="*/ 0 w 1279105"/>
                <a:gd name="connsiteY5" fmla="*/ 3212978 h 3212978"/>
                <a:gd name="connsiteX6" fmla="*/ 0 w 1279105"/>
                <a:gd name="connsiteY6" fmla="*/ 3212978 h 3212978"/>
                <a:gd name="connsiteX7" fmla="*/ 0 w 1279105"/>
                <a:gd name="connsiteY7" fmla="*/ 863870 h 3212978"/>
                <a:gd name="connsiteX8" fmla="*/ 786963 w 1279105"/>
                <a:gd name="connsiteY8" fmla="*/ 234 h 3212978"/>
                <a:gd name="connsiteX0" fmla="*/ 786963 w 1232192"/>
                <a:gd name="connsiteY0" fmla="*/ 272 h 3213016"/>
                <a:gd name="connsiteX1" fmla="*/ 1189052 w 1232192"/>
                <a:gd name="connsiteY1" fmla="*/ 492618 h 3213016"/>
                <a:gd name="connsiteX2" fmla="*/ 754433 w 1232192"/>
                <a:gd name="connsiteY2" fmla="*/ 1475503 h 3213016"/>
                <a:gd name="connsiteX3" fmla="*/ 792088 w 1232192"/>
                <a:gd name="connsiteY3" fmla="*/ 3213016 h 3213016"/>
                <a:gd name="connsiteX4" fmla="*/ 792088 w 1232192"/>
                <a:gd name="connsiteY4" fmla="*/ 3213016 h 3213016"/>
                <a:gd name="connsiteX5" fmla="*/ 0 w 1232192"/>
                <a:gd name="connsiteY5" fmla="*/ 3213016 h 3213016"/>
                <a:gd name="connsiteX6" fmla="*/ 0 w 1232192"/>
                <a:gd name="connsiteY6" fmla="*/ 3213016 h 3213016"/>
                <a:gd name="connsiteX7" fmla="*/ 0 w 1232192"/>
                <a:gd name="connsiteY7" fmla="*/ 863908 h 3213016"/>
                <a:gd name="connsiteX8" fmla="*/ 786963 w 1232192"/>
                <a:gd name="connsiteY8" fmla="*/ 272 h 3213016"/>
                <a:gd name="connsiteX0" fmla="*/ 883632 w 1244333"/>
                <a:gd name="connsiteY0" fmla="*/ 288 h 3202984"/>
                <a:gd name="connsiteX1" fmla="*/ 1189052 w 1244333"/>
                <a:gd name="connsiteY1" fmla="*/ 482586 h 3202984"/>
                <a:gd name="connsiteX2" fmla="*/ 754433 w 1244333"/>
                <a:gd name="connsiteY2" fmla="*/ 1465471 h 3202984"/>
                <a:gd name="connsiteX3" fmla="*/ 792088 w 1244333"/>
                <a:gd name="connsiteY3" fmla="*/ 3202984 h 3202984"/>
                <a:gd name="connsiteX4" fmla="*/ 792088 w 1244333"/>
                <a:gd name="connsiteY4" fmla="*/ 3202984 h 3202984"/>
                <a:gd name="connsiteX5" fmla="*/ 0 w 1244333"/>
                <a:gd name="connsiteY5" fmla="*/ 3202984 h 3202984"/>
                <a:gd name="connsiteX6" fmla="*/ 0 w 1244333"/>
                <a:gd name="connsiteY6" fmla="*/ 3202984 h 3202984"/>
                <a:gd name="connsiteX7" fmla="*/ 0 w 1244333"/>
                <a:gd name="connsiteY7" fmla="*/ 853876 h 3202984"/>
                <a:gd name="connsiteX8" fmla="*/ 883632 w 1244333"/>
                <a:gd name="connsiteY8" fmla="*/ 288 h 320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4333" h="3202984">
                  <a:moveTo>
                    <a:pt x="883632" y="288"/>
                  </a:moveTo>
                  <a:cubicBezTo>
                    <a:pt x="1159064" y="-7889"/>
                    <a:pt x="1341397" y="158219"/>
                    <a:pt x="1189052" y="482586"/>
                  </a:cubicBezTo>
                  <a:cubicBezTo>
                    <a:pt x="975620" y="911727"/>
                    <a:pt x="739017" y="984814"/>
                    <a:pt x="754433" y="1465471"/>
                  </a:cubicBezTo>
                  <a:cubicBezTo>
                    <a:pt x="763047" y="1992441"/>
                    <a:pt x="773014" y="2384949"/>
                    <a:pt x="792088" y="3202984"/>
                  </a:cubicBezTo>
                  <a:lnTo>
                    <a:pt x="792088" y="3202984"/>
                  </a:lnTo>
                  <a:lnTo>
                    <a:pt x="0" y="3202984"/>
                  </a:lnTo>
                  <a:lnTo>
                    <a:pt x="0" y="3202984"/>
                  </a:lnTo>
                  <a:lnTo>
                    <a:pt x="0" y="853876"/>
                  </a:lnTo>
                  <a:cubicBezTo>
                    <a:pt x="19874" y="235997"/>
                    <a:pt x="377849" y="5161"/>
                    <a:pt x="883632" y="2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  <p:sp>
          <p:nvSpPr>
            <p:cNvPr id="23" name="Round Same Side Corner Rectangle 8">
              <a:extLst>
                <a:ext uri="{FF2B5EF4-FFF2-40B4-BE49-F238E27FC236}">
                  <a16:creationId xmlns:a16="http://schemas.microsoft.com/office/drawing/2014/main" id="{D75C0177-D804-44A3-876E-D99A6C1DE3BD}"/>
                </a:ext>
              </a:extLst>
            </p:cNvPr>
            <p:cNvSpPr/>
            <p:nvPr/>
          </p:nvSpPr>
          <p:spPr>
            <a:xfrm rot="10800000">
              <a:off x="4958576" y="2197645"/>
              <a:ext cx="1601768" cy="3212297"/>
            </a:xfrm>
            <a:custGeom>
              <a:avLst/>
              <a:gdLst>
                <a:gd name="connsiteX0" fmla="*/ 306000 w 612000"/>
                <a:gd name="connsiteY0" fmla="*/ 0 h 2817001"/>
                <a:gd name="connsiteX1" fmla="*/ 306000 w 612000"/>
                <a:gd name="connsiteY1" fmla="*/ 0 h 2817001"/>
                <a:gd name="connsiteX2" fmla="*/ 612000 w 612000"/>
                <a:gd name="connsiteY2" fmla="*/ 306000 h 2817001"/>
                <a:gd name="connsiteX3" fmla="*/ 612000 w 612000"/>
                <a:gd name="connsiteY3" fmla="*/ 2817001 h 2817001"/>
                <a:gd name="connsiteX4" fmla="*/ 612000 w 612000"/>
                <a:gd name="connsiteY4" fmla="*/ 2817001 h 2817001"/>
                <a:gd name="connsiteX5" fmla="*/ 0 w 612000"/>
                <a:gd name="connsiteY5" fmla="*/ 2817001 h 2817001"/>
                <a:gd name="connsiteX6" fmla="*/ 0 w 612000"/>
                <a:gd name="connsiteY6" fmla="*/ 2817001 h 2817001"/>
                <a:gd name="connsiteX7" fmla="*/ 0 w 612000"/>
                <a:gd name="connsiteY7" fmla="*/ 306000 h 2817001"/>
                <a:gd name="connsiteX8" fmla="*/ 306000 w 612000"/>
                <a:gd name="connsiteY8" fmla="*/ 0 h 2817001"/>
                <a:gd name="connsiteX0" fmla="*/ 25563 w 1192801"/>
                <a:gd name="connsiteY0" fmla="*/ 0 h 3231671"/>
                <a:gd name="connsiteX1" fmla="*/ 886801 w 1192801"/>
                <a:gd name="connsiteY1" fmla="*/ 414670 h 3231671"/>
                <a:gd name="connsiteX2" fmla="*/ 1192801 w 1192801"/>
                <a:gd name="connsiteY2" fmla="*/ 720670 h 3231671"/>
                <a:gd name="connsiteX3" fmla="*/ 1192801 w 1192801"/>
                <a:gd name="connsiteY3" fmla="*/ 3231671 h 3231671"/>
                <a:gd name="connsiteX4" fmla="*/ 1192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3231671 h 3231671"/>
                <a:gd name="connsiteX7" fmla="*/ 580801 w 1192801"/>
                <a:gd name="connsiteY7" fmla="*/ 720670 h 3231671"/>
                <a:gd name="connsiteX8" fmla="*/ 25563 w 1192801"/>
                <a:gd name="connsiteY8" fmla="*/ 0 h 3231671"/>
                <a:gd name="connsiteX0" fmla="*/ 25563 w 1192801"/>
                <a:gd name="connsiteY0" fmla="*/ 0 h 3231671"/>
                <a:gd name="connsiteX1" fmla="*/ 1192801 w 1192801"/>
                <a:gd name="connsiteY1" fmla="*/ 720670 h 3231671"/>
                <a:gd name="connsiteX2" fmla="*/ 1192801 w 1192801"/>
                <a:gd name="connsiteY2" fmla="*/ 3231671 h 3231671"/>
                <a:gd name="connsiteX3" fmla="*/ 1192801 w 1192801"/>
                <a:gd name="connsiteY3" fmla="*/ 3231671 h 3231671"/>
                <a:gd name="connsiteX4" fmla="*/ 580801 w 1192801"/>
                <a:gd name="connsiteY4" fmla="*/ 3231671 h 3231671"/>
                <a:gd name="connsiteX5" fmla="*/ 580801 w 1192801"/>
                <a:gd name="connsiteY5" fmla="*/ 3231671 h 3231671"/>
                <a:gd name="connsiteX6" fmla="*/ 580801 w 1192801"/>
                <a:gd name="connsiteY6" fmla="*/ 720670 h 3231671"/>
                <a:gd name="connsiteX7" fmla="*/ 25563 w 1192801"/>
                <a:gd name="connsiteY7" fmla="*/ 0 h 3231671"/>
                <a:gd name="connsiteX0" fmla="*/ 30147 w 1197385"/>
                <a:gd name="connsiteY0" fmla="*/ 0 h 3231671"/>
                <a:gd name="connsiteX1" fmla="*/ 1197385 w 1197385"/>
                <a:gd name="connsiteY1" fmla="*/ 720670 h 3231671"/>
                <a:gd name="connsiteX2" fmla="*/ 1197385 w 1197385"/>
                <a:gd name="connsiteY2" fmla="*/ 3231671 h 3231671"/>
                <a:gd name="connsiteX3" fmla="*/ 1197385 w 1197385"/>
                <a:gd name="connsiteY3" fmla="*/ 3231671 h 3231671"/>
                <a:gd name="connsiteX4" fmla="*/ 585385 w 1197385"/>
                <a:gd name="connsiteY4" fmla="*/ 3231671 h 3231671"/>
                <a:gd name="connsiteX5" fmla="*/ 585385 w 1197385"/>
                <a:gd name="connsiteY5" fmla="*/ 3231671 h 3231671"/>
                <a:gd name="connsiteX6" fmla="*/ 457794 w 1197385"/>
                <a:gd name="connsiteY6" fmla="*/ 1018382 h 3231671"/>
                <a:gd name="connsiteX7" fmla="*/ 30147 w 1197385"/>
                <a:gd name="connsiteY7" fmla="*/ 0 h 3231671"/>
                <a:gd name="connsiteX0" fmla="*/ 311465 w 1478703"/>
                <a:gd name="connsiteY0" fmla="*/ 1443 h 3233114"/>
                <a:gd name="connsiteX1" fmla="*/ 1478703 w 1478703"/>
                <a:gd name="connsiteY1" fmla="*/ 722113 h 3233114"/>
                <a:gd name="connsiteX2" fmla="*/ 1478703 w 1478703"/>
                <a:gd name="connsiteY2" fmla="*/ 3233114 h 3233114"/>
                <a:gd name="connsiteX3" fmla="*/ 1478703 w 1478703"/>
                <a:gd name="connsiteY3" fmla="*/ 3233114 h 3233114"/>
                <a:gd name="connsiteX4" fmla="*/ 866703 w 1478703"/>
                <a:gd name="connsiteY4" fmla="*/ 3233114 h 3233114"/>
                <a:gd name="connsiteX5" fmla="*/ 866703 w 1478703"/>
                <a:gd name="connsiteY5" fmla="*/ 3233114 h 3233114"/>
                <a:gd name="connsiteX6" fmla="*/ 739112 w 1478703"/>
                <a:gd name="connsiteY6" fmla="*/ 1019825 h 3233114"/>
                <a:gd name="connsiteX7" fmla="*/ 15213 w 1478703"/>
                <a:gd name="connsiteY7" fmla="*/ 1379751 h 3233114"/>
                <a:gd name="connsiteX8" fmla="*/ 311465 w 1478703"/>
                <a:gd name="connsiteY8" fmla="*/ 1443 h 3233114"/>
                <a:gd name="connsiteX0" fmla="*/ 188447 w 1355685"/>
                <a:gd name="connsiteY0" fmla="*/ 1409 h 3233080"/>
                <a:gd name="connsiteX1" fmla="*/ 1355685 w 1355685"/>
                <a:gd name="connsiteY1" fmla="*/ 722079 h 3233080"/>
                <a:gd name="connsiteX2" fmla="*/ 1355685 w 1355685"/>
                <a:gd name="connsiteY2" fmla="*/ 3233080 h 3233080"/>
                <a:gd name="connsiteX3" fmla="*/ 1355685 w 1355685"/>
                <a:gd name="connsiteY3" fmla="*/ 3233080 h 3233080"/>
                <a:gd name="connsiteX4" fmla="*/ 743685 w 1355685"/>
                <a:gd name="connsiteY4" fmla="*/ 3233080 h 3233080"/>
                <a:gd name="connsiteX5" fmla="*/ 743685 w 1355685"/>
                <a:gd name="connsiteY5" fmla="*/ 3233080 h 3233080"/>
                <a:gd name="connsiteX6" fmla="*/ 616094 w 1355685"/>
                <a:gd name="connsiteY6" fmla="*/ 1019791 h 3233080"/>
                <a:gd name="connsiteX7" fmla="*/ 30418 w 1355685"/>
                <a:gd name="connsiteY7" fmla="*/ 1411615 h 3233080"/>
                <a:gd name="connsiteX8" fmla="*/ 188447 w 1355685"/>
                <a:gd name="connsiteY8" fmla="*/ 1409 h 3233080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572369 w 1572369"/>
                <a:gd name="connsiteY1" fmla="*/ 722664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05131 w 1572369"/>
                <a:gd name="connsiteY0" fmla="*/ 1994 h 3233665"/>
                <a:gd name="connsiteX1" fmla="*/ 1476676 w 1572369"/>
                <a:gd name="connsiteY1" fmla="*/ 935315 h 3233665"/>
                <a:gd name="connsiteX2" fmla="*/ 1572369 w 1572369"/>
                <a:gd name="connsiteY2" fmla="*/ 3233665 h 3233665"/>
                <a:gd name="connsiteX3" fmla="*/ 1572369 w 1572369"/>
                <a:gd name="connsiteY3" fmla="*/ 3233665 h 3233665"/>
                <a:gd name="connsiteX4" fmla="*/ 960369 w 1572369"/>
                <a:gd name="connsiteY4" fmla="*/ 3233665 h 3233665"/>
                <a:gd name="connsiteX5" fmla="*/ 960369 w 1572369"/>
                <a:gd name="connsiteY5" fmla="*/ 3233665 h 3233665"/>
                <a:gd name="connsiteX6" fmla="*/ 832778 w 1572369"/>
                <a:gd name="connsiteY6" fmla="*/ 1020376 h 3233665"/>
                <a:gd name="connsiteX7" fmla="*/ 247102 w 1572369"/>
                <a:gd name="connsiteY7" fmla="*/ 1412200 h 3233665"/>
                <a:gd name="connsiteX8" fmla="*/ 405131 w 1572369"/>
                <a:gd name="connsiteY8" fmla="*/ 1994 h 3233665"/>
                <a:gd name="connsiteX0" fmla="*/ 454087 w 1557530"/>
                <a:gd name="connsiteY0" fmla="*/ 2221 h 3138199"/>
                <a:gd name="connsiteX1" fmla="*/ 1461837 w 1557530"/>
                <a:gd name="connsiteY1" fmla="*/ 839849 h 3138199"/>
                <a:gd name="connsiteX2" fmla="*/ 1557530 w 1557530"/>
                <a:gd name="connsiteY2" fmla="*/ 3138199 h 3138199"/>
                <a:gd name="connsiteX3" fmla="*/ 1557530 w 1557530"/>
                <a:gd name="connsiteY3" fmla="*/ 3138199 h 3138199"/>
                <a:gd name="connsiteX4" fmla="*/ 945530 w 1557530"/>
                <a:gd name="connsiteY4" fmla="*/ 3138199 h 3138199"/>
                <a:gd name="connsiteX5" fmla="*/ 945530 w 1557530"/>
                <a:gd name="connsiteY5" fmla="*/ 3138199 h 3138199"/>
                <a:gd name="connsiteX6" fmla="*/ 817939 w 1557530"/>
                <a:gd name="connsiteY6" fmla="*/ 924910 h 3138199"/>
                <a:gd name="connsiteX7" fmla="*/ 232263 w 1557530"/>
                <a:gd name="connsiteY7" fmla="*/ 1316734 h 3138199"/>
                <a:gd name="connsiteX8" fmla="*/ 454087 w 1557530"/>
                <a:gd name="connsiteY8" fmla="*/ 2221 h 3138199"/>
                <a:gd name="connsiteX0" fmla="*/ 458217 w 1561660"/>
                <a:gd name="connsiteY0" fmla="*/ 54 h 3136032"/>
                <a:gd name="connsiteX1" fmla="*/ 1465967 w 1561660"/>
                <a:gd name="connsiteY1" fmla="*/ 837682 h 3136032"/>
                <a:gd name="connsiteX2" fmla="*/ 1561660 w 1561660"/>
                <a:gd name="connsiteY2" fmla="*/ 3136032 h 3136032"/>
                <a:gd name="connsiteX3" fmla="*/ 1561660 w 1561660"/>
                <a:gd name="connsiteY3" fmla="*/ 3136032 h 3136032"/>
                <a:gd name="connsiteX4" fmla="*/ 949660 w 1561660"/>
                <a:gd name="connsiteY4" fmla="*/ 3136032 h 3136032"/>
                <a:gd name="connsiteX5" fmla="*/ 949660 w 1561660"/>
                <a:gd name="connsiteY5" fmla="*/ 3136032 h 3136032"/>
                <a:gd name="connsiteX6" fmla="*/ 822069 w 1561660"/>
                <a:gd name="connsiteY6" fmla="*/ 922743 h 3136032"/>
                <a:gd name="connsiteX7" fmla="*/ 236393 w 1561660"/>
                <a:gd name="connsiteY7" fmla="*/ 1314567 h 3136032"/>
                <a:gd name="connsiteX8" fmla="*/ 458217 w 1561660"/>
                <a:gd name="connsiteY8" fmla="*/ 54 h 3136032"/>
                <a:gd name="connsiteX0" fmla="*/ 458217 w 1561660"/>
                <a:gd name="connsiteY0" fmla="*/ 53790 h 3189768"/>
                <a:gd name="connsiteX1" fmla="*/ 1465967 w 1561660"/>
                <a:gd name="connsiteY1" fmla="*/ 891418 h 3189768"/>
                <a:gd name="connsiteX2" fmla="*/ 1561660 w 1561660"/>
                <a:gd name="connsiteY2" fmla="*/ 3189768 h 3189768"/>
                <a:gd name="connsiteX3" fmla="*/ 1561660 w 1561660"/>
                <a:gd name="connsiteY3" fmla="*/ 3189768 h 3189768"/>
                <a:gd name="connsiteX4" fmla="*/ 949660 w 1561660"/>
                <a:gd name="connsiteY4" fmla="*/ 3189768 h 3189768"/>
                <a:gd name="connsiteX5" fmla="*/ 949660 w 1561660"/>
                <a:gd name="connsiteY5" fmla="*/ 3189768 h 3189768"/>
                <a:gd name="connsiteX6" fmla="*/ 822069 w 1561660"/>
                <a:gd name="connsiteY6" fmla="*/ 976479 h 3189768"/>
                <a:gd name="connsiteX7" fmla="*/ 236393 w 1561660"/>
                <a:gd name="connsiteY7" fmla="*/ 1368303 h 3189768"/>
                <a:gd name="connsiteX8" fmla="*/ 458217 w 1561660"/>
                <a:gd name="connsiteY8" fmla="*/ 53790 h 3189768"/>
                <a:gd name="connsiteX0" fmla="*/ 473561 w 1577004"/>
                <a:gd name="connsiteY0" fmla="*/ 53790 h 3189768"/>
                <a:gd name="connsiteX1" fmla="*/ 1481311 w 1577004"/>
                <a:gd name="connsiteY1" fmla="*/ 891418 h 3189768"/>
                <a:gd name="connsiteX2" fmla="*/ 1577004 w 1577004"/>
                <a:gd name="connsiteY2" fmla="*/ 3189768 h 3189768"/>
                <a:gd name="connsiteX3" fmla="*/ 1577004 w 1577004"/>
                <a:gd name="connsiteY3" fmla="*/ 3189768 h 3189768"/>
                <a:gd name="connsiteX4" fmla="*/ 965004 w 1577004"/>
                <a:gd name="connsiteY4" fmla="*/ 3189768 h 3189768"/>
                <a:gd name="connsiteX5" fmla="*/ 965004 w 1577004"/>
                <a:gd name="connsiteY5" fmla="*/ 3189768 h 3189768"/>
                <a:gd name="connsiteX6" fmla="*/ 837413 w 1577004"/>
                <a:gd name="connsiteY6" fmla="*/ 976479 h 3189768"/>
                <a:gd name="connsiteX7" fmla="*/ 251737 w 1577004"/>
                <a:gd name="connsiteY7" fmla="*/ 1368303 h 3189768"/>
                <a:gd name="connsiteX8" fmla="*/ 473561 w 1577004"/>
                <a:gd name="connsiteY8" fmla="*/ 53790 h 3189768"/>
                <a:gd name="connsiteX0" fmla="*/ 473561 w 1577004"/>
                <a:gd name="connsiteY0" fmla="*/ 46232 h 3182210"/>
                <a:gd name="connsiteX1" fmla="*/ 1481311 w 1577004"/>
                <a:gd name="connsiteY1" fmla="*/ 883860 h 3182210"/>
                <a:gd name="connsiteX2" fmla="*/ 1577004 w 1577004"/>
                <a:gd name="connsiteY2" fmla="*/ 3182210 h 3182210"/>
                <a:gd name="connsiteX3" fmla="*/ 1577004 w 1577004"/>
                <a:gd name="connsiteY3" fmla="*/ 3182210 h 3182210"/>
                <a:gd name="connsiteX4" fmla="*/ 965004 w 1577004"/>
                <a:gd name="connsiteY4" fmla="*/ 3182210 h 3182210"/>
                <a:gd name="connsiteX5" fmla="*/ 965004 w 1577004"/>
                <a:gd name="connsiteY5" fmla="*/ 3182210 h 3182210"/>
                <a:gd name="connsiteX6" fmla="*/ 837413 w 1577004"/>
                <a:gd name="connsiteY6" fmla="*/ 968921 h 3182210"/>
                <a:gd name="connsiteX7" fmla="*/ 251737 w 1577004"/>
                <a:gd name="connsiteY7" fmla="*/ 1360745 h 3182210"/>
                <a:gd name="connsiteX8" fmla="*/ 473561 w 1577004"/>
                <a:gd name="connsiteY8" fmla="*/ 46232 h 3182210"/>
                <a:gd name="connsiteX0" fmla="*/ 473561 w 1577004"/>
                <a:gd name="connsiteY0" fmla="*/ 77283 h 3213261"/>
                <a:gd name="connsiteX1" fmla="*/ 1336258 w 1577004"/>
                <a:gd name="connsiteY1" fmla="*/ 232848 h 3213261"/>
                <a:gd name="connsiteX2" fmla="*/ 1481311 w 1577004"/>
                <a:gd name="connsiteY2" fmla="*/ 914911 h 3213261"/>
                <a:gd name="connsiteX3" fmla="*/ 1577004 w 1577004"/>
                <a:gd name="connsiteY3" fmla="*/ 3213261 h 3213261"/>
                <a:gd name="connsiteX4" fmla="*/ 1577004 w 1577004"/>
                <a:gd name="connsiteY4" fmla="*/ 3213261 h 3213261"/>
                <a:gd name="connsiteX5" fmla="*/ 965004 w 1577004"/>
                <a:gd name="connsiteY5" fmla="*/ 3213261 h 3213261"/>
                <a:gd name="connsiteX6" fmla="*/ 965004 w 1577004"/>
                <a:gd name="connsiteY6" fmla="*/ 3213261 h 3213261"/>
                <a:gd name="connsiteX7" fmla="*/ 837413 w 1577004"/>
                <a:gd name="connsiteY7" fmla="*/ 999972 h 3213261"/>
                <a:gd name="connsiteX8" fmla="*/ 251737 w 1577004"/>
                <a:gd name="connsiteY8" fmla="*/ 1391796 h 3213261"/>
                <a:gd name="connsiteX9" fmla="*/ 473561 w 1577004"/>
                <a:gd name="connsiteY9" fmla="*/ 77283 h 3213261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368156 w 1577004"/>
                <a:gd name="connsiteY2" fmla="*/ 294550 h 3211167"/>
                <a:gd name="connsiteX3" fmla="*/ 1481311 w 1577004"/>
                <a:gd name="connsiteY3" fmla="*/ 912817 h 3211167"/>
                <a:gd name="connsiteX4" fmla="*/ 1577004 w 1577004"/>
                <a:gd name="connsiteY4" fmla="*/ 3211167 h 3211167"/>
                <a:gd name="connsiteX5" fmla="*/ 1577004 w 1577004"/>
                <a:gd name="connsiteY5" fmla="*/ 3211167 h 3211167"/>
                <a:gd name="connsiteX6" fmla="*/ 965004 w 1577004"/>
                <a:gd name="connsiteY6" fmla="*/ 3211167 h 3211167"/>
                <a:gd name="connsiteX7" fmla="*/ 965004 w 1577004"/>
                <a:gd name="connsiteY7" fmla="*/ 3211167 h 3211167"/>
                <a:gd name="connsiteX8" fmla="*/ 837413 w 1577004"/>
                <a:gd name="connsiteY8" fmla="*/ 997878 h 3211167"/>
                <a:gd name="connsiteX9" fmla="*/ 251737 w 1577004"/>
                <a:gd name="connsiteY9" fmla="*/ 1389702 h 3211167"/>
                <a:gd name="connsiteX10" fmla="*/ 473561 w 1577004"/>
                <a:gd name="connsiteY10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75189 h 3211167"/>
                <a:gd name="connsiteX1" fmla="*/ 1336258 w 1577004"/>
                <a:gd name="connsiteY1" fmla="*/ 241387 h 3211167"/>
                <a:gd name="connsiteX2" fmla="*/ 1481311 w 1577004"/>
                <a:gd name="connsiteY2" fmla="*/ 912817 h 3211167"/>
                <a:gd name="connsiteX3" fmla="*/ 1577004 w 1577004"/>
                <a:gd name="connsiteY3" fmla="*/ 3211167 h 3211167"/>
                <a:gd name="connsiteX4" fmla="*/ 1577004 w 1577004"/>
                <a:gd name="connsiteY4" fmla="*/ 3211167 h 3211167"/>
                <a:gd name="connsiteX5" fmla="*/ 965004 w 1577004"/>
                <a:gd name="connsiteY5" fmla="*/ 3211167 h 3211167"/>
                <a:gd name="connsiteX6" fmla="*/ 965004 w 1577004"/>
                <a:gd name="connsiteY6" fmla="*/ 3211167 h 3211167"/>
                <a:gd name="connsiteX7" fmla="*/ 837413 w 1577004"/>
                <a:gd name="connsiteY7" fmla="*/ 997878 h 3211167"/>
                <a:gd name="connsiteX8" fmla="*/ 251737 w 1577004"/>
                <a:gd name="connsiteY8" fmla="*/ 1389702 h 3211167"/>
                <a:gd name="connsiteX9" fmla="*/ 473561 w 1577004"/>
                <a:gd name="connsiteY9" fmla="*/ 75189 h 3211167"/>
                <a:gd name="connsiteX0" fmla="*/ 473561 w 1577004"/>
                <a:gd name="connsiteY0" fmla="*/ 10211 h 3146189"/>
                <a:gd name="connsiteX1" fmla="*/ 1481311 w 1577004"/>
                <a:gd name="connsiteY1" fmla="*/ 847839 h 3146189"/>
                <a:gd name="connsiteX2" fmla="*/ 1577004 w 1577004"/>
                <a:gd name="connsiteY2" fmla="*/ 3146189 h 3146189"/>
                <a:gd name="connsiteX3" fmla="*/ 1577004 w 1577004"/>
                <a:gd name="connsiteY3" fmla="*/ 3146189 h 3146189"/>
                <a:gd name="connsiteX4" fmla="*/ 965004 w 1577004"/>
                <a:gd name="connsiteY4" fmla="*/ 3146189 h 3146189"/>
                <a:gd name="connsiteX5" fmla="*/ 965004 w 1577004"/>
                <a:gd name="connsiteY5" fmla="*/ 3146189 h 3146189"/>
                <a:gd name="connsiteX6" fmla="*/ 837413 w 1577004"/>
                <a:gd name="connsiteY6" fmla="*/ 932900 h 3146189"/>
                <a:gd name="connsiteX7" fmla="*/ 251737 w 1577004"/>
                <a:gd name="connsiteY7" fmla="*/ 1324724 h 3146189"/>
                <a:gd name="connsiteX8" fmla="*/ 473561 w 1577004"/>
                <a:gd name="connsiteY8" fmla="*/ 10211 h 3146189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37413 w 1577004"/>
                <a:gd name="connsiteY6" fmla="*/ 1004433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77004 w 1577004"/>
                <a:gd name="connsiteY2" fmla="*/ 3217722 h 3217722"/>
                <a:gd name="connsiteX3" fmla="*/ 1577004 w 1577004"/>
                <a:gd name="connsiteY3" fmla="*/ 3217722 h 3217722"/>
                <a:gd name="connsiteX4" fmla="*/ 965004 w 1577004"/>
                <a:gd name="connsiteY4" fmla="*/ 3217722 h 3217722"/>
                <a:gd name="connsiteX5" fmla="*/ 965004 w 1577004"/>
                <a:gd name="connsiteY5" fmla="*/ 3217722 h 3217722"/>
                <a:gd name="connsiteX6" fmla="*/ 879944 w 1577004"/>
                <a:gd name="connsiteY6" fmla="*/ 1068228 h 3217722"/>
                <a:gd name="connsiteX7" fmla="*/ 251737 w 1577004"/>
                <a:gd name="connsiteY7" fmla="*/ 1396257 h 3217722"/>
                <a:gd name="connsiteX8" fmla="*/ 473561 w 1577004"/>
                <a:gd name="connsiteY8" fmla="*/ 81744 h 3217722"/>
                <a:gd name="connsiteX0" fmla="*/ 473561 w 1577004"/>
                <a:gd name="connsiteY0" fmla="*/ 81744 h 3217722"/>
                <a:gd name="connsiteX1" fmla="*/ 1481311 w 1577004"/>
                <a:gd name="connsiteY1" fmla="*/ 919372 h 3217722"/>
                <a:gd name="connsiteX2" fmla="*/ 1538277 w 1577004"/>
                <a:gd name="connsiteY2" fmla="*/ 960324 h 3217722"/>
                <a:gd name="connsiteX3" fmla="*/ 1577004 w 1577004"/>
                <a:gd name="connsiteY3" fmla="*/ 3217722 h 3217722"/>
                <a:gd name="connsiteX4" fmla="*/ 1577004 w 1577004"/>
                <a:gd name="connsiteY4" fmla="*/ 3217722 h 3217722"/>
                <a:gd name="connsiteX5" fmla="*/ 965004 w 1577004"/>
                <a:gd name="connsiteY5" fmla="*/ 3217722 h 3217722"/>
                <a:gd name="connsiteX6" fmla="*/ 965004 w 1577004"/>
                <a:gd name="connsiteY6" fmla="*/ 3217722 h 3217722"/>
                <a:gd name="connsiteX7" fmla="*/ 879944 w 1577004"/>
                <a:gd name="connsiteY7" fmla="*/ 1068228 h 3217722"/>
                <a:gd name="connsiteX8" fmla="*/ 251737 w 1577004"/>
                <a:gd name="connsiteY8" fmla="*/ 1396257 h 3217722"/>
                <a:gd name="connsiteX9" fmla="*/ 473561 w 1577004"/>
                <a:gd name="connsiteY9" fmla="*/ 81744 h 3217722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8256 h 3224234"/>
                <a:gd name="connsiteX1" fmla="*/ 1481311 w 1577004"/>
                <a:gd name="connsiteY1" fmla="*/ 904619 h 3224234"/>
                <a:gd name="connsiteX2" fmla="*/ 1538277 w 1577004"/>
                <a:gd name="connsiteY2" fmla="*/ 966836 h 3224234"/>
                <a:gd name="connsiteX3" fmla="*/ 1577004 w 1577004"/>
                <a:gd name="connsiteY3" fmla="*/ 3224234 h 3224234"/>
                <a:gd name="connsiteX4" fmla="*/ 1577004 w 1577004"/>
                <a:gd name="connsiteY4" fmla="*/ 3224234 h 3224234"/>
                <a:gd name="connsiteX5" fmla="*/ 965004 w 1577004"/>
                <a:gd name="connsiteY5" fmla="*/ 3224234 h 3224234"/>
                <a:gd name="connsiteX6" fmla="*/ 965004 w 1577004"/>
                <a:gd name="connsiteY6" fmla="*/ 3224234 h 3224234"/>
                <a:gd name="connsiteX7" fmla="*/ 879944 w 1577004"/>
                <a:gd name="connsiteY7" fmla="*/ 1074740 h 3224234"/>
                <a:gd name="connsiteX8" fmla="*/ 251737 w 1577004"/>
                <a:gd name="connsiteY8" fmla="*/ 1402769 h 3224234"/>
                <a:gd name="connsiteX9" fmla="*/ 473561 w 1577004"/>
                <a:gd name="connsiteY9" fmla="*/ 88256 h 3224234"/>
                <a:gd name="connsiteX0" fmla="*/ 473561 w 1577004"/>
                <a:gd name="connsiteY0" fmla="*/ 8062 h 3144040"/>
                <a:gd name="connsiteX1" fmla="*/ 1538277 w 1577004"/>
                <a:gd name="connsiteY1" fmla="*/ 886642 h 3144040"/>
                <a:gd name="connsiteX2" fmla="*/ 1577004 w 1577004"/>
                <a:gd name="connsiteY2" fmla="*/ 3144040 h 3144040"/>
                <a:gd name="connsiteX3" fmla="*/ 1577004 w 1577004"/>
                <a:gd name="connsiteY3" fmla="*/ 3144040 h 3144040"/>
                <a:gd name="connsiteX4" fmla="*/ 965004 w 1577004"/>
                <a:gd name="connsiteY4" fmla="*/ 3144040 h 3144040"/>
                <a:gd name="connsiteX5" fmla="*/ 965004 w 1577004"/>
                <a:gd name="connsiteY5" fmla="*/ 3144040 h 3144040"/>
                <a:gd name="connsiteX6" fmla="*/ 879944 w 1577004"/>
                <a:gd name="connsiteY6" fmla="*/ 994546 h 3144040"/>
                <a:gd name="connsiteX7" fmla="*/ 251737 w 1577004"/>
                <a:gd name="connsiteY7" fmla="*/ 1322575 h 3144040"/>
                <a:gd name="connsiteX8" fmla="*/ 473561 w 1577004"/>
                <a:gd name="connsiteY8" fmla="*/ 8062 h 3144040"/>
                <a:gd name="connsiteX0" fmla="*/ 473561 w 1577004"/>
                <a:gd name="connsiteY0" fmla="*/ 16144 h 3152122"/>
                <a:gd name="connsiteX1" fmla="*/ 1538277 w 1577004"/>
                <a:gd name="connsiteY1" fmla="*/ 894724 h 3152122"/>
                <a:gd name="connsiteX2" fmla="*/ 1577004 w 1577004"/>
                <a:gd name="connsiteY2" fmla="*/ 3152122 h 3152122"/>
                <a:gd name="connsiteX3" fmla="*/ 1577004 w 1577004"/>
                <a:gd name="connsiteY3" fmla="*/ 3152122 h 3152122"/>
                <a:gd name="connsiteX4" fmla="*/ 965004 w 1577004"/>
                <a:gd name="connsiteY4" fmla="*/ 3152122 h 3152122"/>
                <a:gd name="connsiteX5" fmla="*/ 965004 w 1577004"/>
                <a:gd name="connsiteY5" fmla="*/ 3152122 h 3152122"/>
                <a:gd name="connsiteX6" fmla="*/ 879944 w 1577004"/>
                <a:gd name="connsiteY6" fmla="*/ 1002628 h 3152122"/>
                <a:gd name="connsiteX7" fmla="*/ 251737 w 1577004"/>
                <a:gd name="connsiteY7" fmla="*/ 1330657 h 3152122"/>
                <a:gd name="connsiteX8" fmla="*/ 473561 w 1577004"/>
                <a:gd name="connsiteY8" fmla="*/ 16144 h 3152122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73561 w 1577004"/>
                <a:gd name="connsiteY0" fmla="*/ 30120 h 3166098"/>
                <a:gd name="connsiteX1" fmla="*/ 1538277 w 1577004"/>
                <a:gd name="connsiteY1" fmla="*/ 908700 h 3166098"/>
                <a:gd name="connsiteX2" fmla="*/ 1577004 w 1577004"/>
                <a:gd name="connsiteY2" fmla="*/ 3166098 h 3166098"/>
                <a:gd name="connsiteX3" fmla="*/ 1577004 w 1577004"/>
                <a:gd name="connsiteY3" fmla="*/ 3166098 h 3166098"/>
                <a:gd name="connsiteX4" fmla="*/ 965004 w 1577004"/>
                <a:gd name="connsiteY4" fmla="*/ 3166098 h 3166098"/>
                <a:gd name="connsiteX5" fmla="*/ 965004 w 1577004"/>
                <a:gd name="connsiteY5" fmla="*/ 3166098 h 3166098"/>
                <a:gd name="connsiteX6" fmla="*/ 879944 w 1577004"/>
                <a:gd name="connsiteY6" fmla="*/ 1016604 h 3166098"/>
                <a:gd name="connsiteX7" fmla="*/ 251737 w 1577004"/>
                <a:gd name="connsiteY7" fmla="*/ 1344633 h 3166098"/>
                <a:gd name="connsiteX8" fmla="*/ 473561 w 1577004"/>
                <a:gd name="connsiteY8" fmla="*/ 30120 h 3166098"/>
                <a:gd name="connsiteX0" fmla="*/ 488521 w 1591964"/>
                <a:gd name="connsiteY0" fmla="*/ 30120 h 3166098"/>
                <a:gd name="connsiteX1" fmla="*/ 1553237 w 1591964"/>
                <a:gd name="connsiteY1" fmla="*/ 908700 h 3166098"/>
                <a:gd name="connsiteX2" fmla="*/ 1591964 w 1591964"/>
                <a:gd name="connsiteY2" fmla="*/ 3166098 h 3166098"/>
                <a:gd name="connsiteX3" fmla="*/ 1591964 w 1591964"/>
                <a:gd name="connsiteY3" fmla="*/ 3166098 h 3166098"/>
                <a:gd name="connsiteX4" fmla="*/ 979964 w 1591964"/>
                <a:gd name="connsiteY4" fmla="*/ 3166098 h 3166098"/>
                <a:gd name="connsiteX5" fmla="*/ 979964 w 1591964"/>
                <a:gd name="connsiteY5" fmla="*/ 3166098 h 3166098"/>
                <a:gd name="connsiteX6" fmla="*/ 894904 w 1591964"/>
                <a:gd name="connsiteY6" fmla="*/ 1016604 h 3166098"/>
                <a:gd name="connsiteX7" fmla="*/ 266697 w 1591964"/>
                <a:gd name="connsiteY7" fmla="*/ 1344633 h 3166098"/>
                <a:gd name="connsiteX8" fmla="*/ 488521 w 1591964"/>
                <a:gd name="connsiteY8" fmla="*/ 30120 h 3166098"/>
                <a:gd name="connsiteX0" fmla="*/ 488521 w 1591964"/>
                <a:gd name="connsiteY0" fmla="*/ 9506 h 3145484"/>
                <a:gd name="connsiteX1" fmla="*/ 1553237 w 1591964"/>
                <a:gd name="connsiteY1" fmla="*/ 888086 h 3145484"/>
                <a:gd name="connsiteX2" fmla="*/ 1591964 w 1591964"/>
                <a:gd name="connsiteY2" fmla="*/ 3145484 h 3145484"/>
                <a:gd name="connsiteX3" fmla="*/ 1591964 w 1591964"/>
                <a:gd name="connsiteY3" fmla="*/ 3145484 h 3145484"/>
                <a:gd name="connsiteX4" fmla="*/ 979964 w 1591964"/>
                <a:gd name="connsiteY4" fmla="*/ 3145484 h 3145484"/>
                <a:gd name="connsiteX5" fmla="*/ 979964 w 1591964"/>
                <a:gd name="connsiteY5" fmla="*/ 3145484 h 3145484"/>
                <a:gd name="connsiteX6" fmla="*/ 894904 w 1591964"/>
                <a:gd name="connsiteY6" fmla="*/ 995990 h 3145484"/>
                <a:gd name="connsiteX7" fmla="*/ 266697 w 1591964"/>
                <a:gd name="connsiteY7" fmla="*/ 1324019 h 3145484"/>
                <a:gd name="connsiteX8" fmla="*/ 488521 w 1591964"/>
                <a:gd name="connsiteY8" fmla="*/ 9506 h 3145484"/>
                <a:gd name="connsiteX0" fmla="*/ 496444 w 1599887"/>
                <a:gd name="connsiteY0" fmla="*/ 9506 h 3145484"/>
                <a:gd name="connsiteX1" fmla="*/ 1561160 w 1599887"/>
                <a:gd name="connsiteY1" fmla="*/ 888086 h 3145484"/>
                <a:gd name="connsiteX2" fmla="*/ 1599887 w 1599887"/>
                <a:gd name="connsiteY2" fmla="*/ 3145484 h 3145484"/>
                <a:gd name="connsiteX3" fmla="*/ 1599887 w 1599887"/>
                <a:gd name="connsiteY3" fmla="*/ 3145484 h 3145484"/>
                <a:gd name="connsiteX4" fmla="*/ 987887 w 1599887"/>
                <a:gd name="connsiteY4" fmla="*/ 3145484 h 3145484"/>
                <a:gd name="connsiteX5" fmla="*/ 987887 w 1599887"/>
                <a:gd name="connsiteY5" fmla="*/ 3145484 h 3145484"/>
                <a:gd name="connsiteX6" fmla="*/ 902827 w 1599887"/>
                <a:gd name="connsiteY6" fmla="*/ 995990 h 3145484"/>
                <a:gd name="connsiteX7" fmla="*/ 274620 w 1599887"/>
                <a:gd name="connsiteY7" fmla="*/ 1324019 h 3145484"/>
                <a:gd name="connsiteX8" fmla="*/ 496444 w 1599887"/>
                <a:gd name="connsiteY8" fmla="*/ 9506 h 3145484"/>
                <a:gd name="connsiteX0" fmla="*/ 503267 w 1597185"/>
                <a:gd name="connsiteY0" fmla="*/ 5188 h 3203079"/>
                <a:gd name="connsiteX1" fmla="*/ 1558458 w 1597185"/>
                <a:gd name="connsiteY1" fmla="*/ 945681 h 3203079"/>
                <a:gd name="connsiteX2" fmla="*/ 1597185 w 1597185"/>
                <a:gd name="connsiteY2" fmla="*/ 3203079 h 3203079"/>
                <a:gd name="connsiteX3" fmla="*/ 1597185 w 1597185"/>
                <a:gd name="connsiteY3" fmla="*/ 3203079 h 3203079"/>
                <a:gd name="connsiteX4" fmla="*/ 985185 w 1597185"/>
                <a:gd name="connsiteY4" fmla="*/ 3203079 h 3203079"/>
                <a:gd name="connsiteX5" fmla="*/ 985185 w 1597185"/>
                <a:gd name="connsiteY5" fmla="*/ 3203079 h 3203079"/>
                <a:gd name="connsiteX6" fmla="*/ 900125 w 1597185"/>
                <a:gd name="connsiteY6" fmla="*/ 1053585 h 3203079"/>
                <a:gd name="connsiteX7" fmla="*/ 271918 w 1597185"/>
                <a:gd name="connsiteY7" fmla="*/ 1381614 h 3203079"/>
                <a:gd name="connsiteX8" fmla="*/ 503267 w 1597185"/>
                <a:gd name="connsiteY8" fmla="*/ 5188 h 3203079"/>
                <a:gd name="connsiteX0" fmla="*/ 503267 w 1597185"/>
                <a:gd name="connsiteY0" fmla="*/ 5413 h 3203304"/>
                <a:gd name="connsiteX1" fmla="*/ 1558458 w 1597185"/>
                <a:gd name="connsiteY1" fmla="*/ 945906 h 3203304"/>
                <a:gd name="connsiteX2" fmla="*/ 1597185 w 1597185"/>
                <a:gd name="connsiteY2" fmla="*/ 3203304 h 3203304"/>
                <a:gd name="connsiteX3" fmla="*/ 1597185 w 1597185"/>
                <a:gd name="connsiteY3" fmla="*/ 3203304 h 3203304"/>
                <a:gd name="connsiteX4" fmla="*/ 985185 w 1597185"/>
                <a:gd name="connsiteY4" fmla="*/ 3203304 h 3203304"/>
                <a:gd name="connsiteX5" fmla="*/ 985185 w 1597185"/>
                <a:gd name="connsiteY5" fmla="*/ 3203304 h 3203304"/>
                <a:gd name="connsiteX6" fmla="*/ 900125 w 1597185"/>
                <a:gd name="connsiteY6" fmla="*/ 1053810 h 3203304"/>
                <a:gd name="connsiteX7" fmla="*/ 271918 w 1597185"/>
                <a:gd name="connsiteY7" fmla="*/ 1381839 h 3203304"/>
                <a:gd name="connsiteX8" fmla="*/ 503267 w 1597185"/>
                <a:gd name="connsiteY8" fmla="*/ 5413 h 3203304"/>
                <a:gd name="connsiteX0" fmla="*/ 644333 w 1552513"/>
                <a:gd name="connsiteY0" fmla="*/ 4742 h 3216920"/>
                <a:gd name="connsiteX1" fmla="*/ 1513786 w 1552513"/>
                <a:gd name="connsiteY1" fmla="*/ 959522 h 3216920"/>
                <a:gd name="connsiteX2" fmla="*/ 1552513 w 1552513"/>
                <a:gd name="connsiteY2" fmla="*/ 3216920 h 3216920"/>
                <a:gd name="connsiteX3" fmla="*/ 1552513 w 1552513"/>
                <a:gd name="connsiteY3" fmla="*/ 3216920 h 3216920"/>
                <a:gd name="connsiteX4" fmla="*/ 940513 w 1552513"/>
                <a:gd name="connsiteY4" fmla="*/ 3216920 h 3216920"/>
                <a:gd name="connsiteX5" fmla="*/ 940513 w 1552513"/>
                <a:gd name="connsiteY5" fmla="*/ 3216920 h 3216920"/>
                <a:gd name="connsiteX6" fmla="*/ 855453 w 1552513"/>
                <a:gd name="connsiteY6" fmla="*/ 1067426 h 3216920"/>
                <a:gd name="connsiteX7" fmla="*/ 227246 w 1552513"/>
                <a:gd name="connsiteY7" fmla="*/ 1395455 h 3216920"/>
                <a:gd name="connsiteX8" fmla="*/ 644333 w 1552513"/>
                <a:gd name="connsiteY8" fmla="*/ 4742 h 3216920"/>
                <a:gd name="connsiteX0" fmla="*/ 693588 w 1601768"/>
                <a:gd name="connsiteY0" fmla="*/ 4742 h 3216920"/>
                <a:gd name="connsiteX1" fmla="*/ 1563041 w 1601768"/>
                <a:gd name="connsiteY1" fmla="*/ 959522 h 3216920"/>
                <a:gd name="connsiteX2" fmla="*/ 1601768 w 1601768"/>
                <a:gd name="connsiteY2" fmla="*/ 3216920 h 3216920"/>
                <a:gd name="connsiteX3" fmla="*/ 1601768 w 1601768"/>
                <a:gd name="connsiteY3" fmla="*/ 3216920 h 3216920"/>
                <a:gd name="connsiteX4" fmla="*/ 989768 w 1601768"/>
                <a:gd name="connsiteY4" fmla="*/ 3216920 h 3216920"/>
                <a:gd name="connsiteX5" fmla="*/ 989768 w 1601768"/>
                <a:gd name="connsiteY5" fmla="*/ 3216920 h 3216920"/>
                <a:gd name="connsiteX6" fmla="*/ 904708 w 1601768"/>
                <a:gd name="connsiteY6" fmla="*/ 1067426 h 3216920"/>
                <a:gd name="connsiteX7" fmla="*/ 276501 w 1601768"/>
                <a:gd name="connsiteY7" fmla="*/ 1395455 h 3216920"/>
                <a:gd name="connsiteX8" fmla="*/ 693588 w 1601768"/>
                <a:gd name="connsiteY8" fmla="*/ 4742 h 3216920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80 h 3212258"/>
                <a:gd name="connsiteX1" fmla="*/ 1563041 w 1601768"/>
                <a:gd name="connsiteY1" fmla="*/ 954860 h 3212258"/>
                <a:gd name="connsiteX2" fmla="*/ 1601768 w 1601768"/>
                <a:gd name="connsiteY2" fmla="*/ 3212258 h 3212258"/>
                <a:gd name="connsiteX3" fmla="*/ 1601768 w 1601768"/>
                <a:gd name="connsiteY3" fmla="*/ 3212258 h 3212258"/>
                <a:gd name="connsiteX4" fmla="*/ 989768 w 1601768"/>
                <a:gd name="connsiteY4" fmla="*/ 3212258 h 3212258"/>
                <a:gd name="connsiteX5" fmla="*/ 989768 w 1601768"/>
                <a:gd name="connsiteY5" fmla="*/ 3212258 h 3212258"/>
                <a:gd name="connsiteX6" fmla="*/ 904708 w 1601768"/>
                <a:gd name="connsiteY6" fmla="*/ 1062764 h 3212258"/>
                <a:gd name="connsiteX7" fmla="*/ 276501 w 1601768"/>
                <a:gd name="connsiteY7" fmla="*/ 1390793 h 3212258"/>
                <a:gd name="connsiteX8" fmla="*/ 693588 w 1601768"/>
                <a:gd name="connsiteY8" fmla="*/ 80 h 3212258"/>
                <a:gd name="connsiteX0" fmla="*/ 693588 w 1601768"/>
                <a:gd name="connsiteY0" fmla="*/ 119 h 3212297"/>
                <a:gd name="connsiteX1" fmla="*/ 1563041 w 1601768"/>
                <a:gd name="connsiteY1" fmla="*/ 954899 h 3212297"/>
                <a:gd name="connsiteX2" fmla="*/ 1601768 w 1601768"/>
                <a:gd name="connsiteY2" fmla="*/ 3212297 h 3212297"/>
                <a:gd name="connsiteX3" fmla="*/ 1601768 w 1601768"/>
                <a:gd name="connsiteY3" fmla="*/ 3212297 h 3212297"/>
                <a:gd name="connsiteX4" fmla="*/ 989768 w 1601768"/>
                <a:gd name="connsiteY4" fmla="*/ 3212297 h 3212297"/>
                <a:gd name="connsiteX5" fmla="*/ 989768 w 1601768"/>
                <a:gd name="connsiteY5" fmla="*/ 3212297 h 3212297"/>
                <a:gd name="connsiteX6" fmla="*/ 904708 w 1601768"/>
                <a:gd name="connsiteY6" fmla="*/ 1062803 h 3212297"/>
                <a:gd name="connsiteX7" fmla="*/ 276501 w 1601768"/>
                <a:gd name="connsiteY7" fmla="*/ 1390832 h 3212297"/>
                <a:gd name="connsiteX8" fmla="*/ 693588 w 1601768"/>
                <a:gd name="connsiteY8" fmla="*/ 119 h 3212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768" h="3212297">
                  <a:moveTo>
                    <a:pt x="693588" y="119"/>
                  </a:moveTo>
                  <a:cubicBezTo>
                    <a:pt x="979449" y="3664"/>
                    <a:pt x="1431633" y="-71482"/>
                    <a:pt x="1563041" y="954899"/>
                  </a:cubicBezTo>
                  <a:lnTo>
                    <a:pt x="1601768" y="3212297"/>
                  </a:lnTo>
                  <a:lnTo>
                    <a:pt x="1601768" y="3212297"/>
                  </a:lnTo>
                  <a:lnTo>
                    <a:pt x="989768" y="3212297"/>
                  </a:lnTo>
                  <a:lnTo>
                    <a:pt x="989768" y="3212297"/>
                  </a:lnTo>
                  <a:cubicBezTo>
                    <a:pt x="961415" y="2495799"/>
                    <a:pt x="964958" y="1779301"/>
                    <a:pt x="904708" y="1062803"/>
                  </a:cubicBezTo>
                  <a:cubicBezTo>
                    <a:pt x="781622" y="431278"/>
                    <a:pt x="46520" y="738644"/>
                    <a:pt x="276501" y="1390832"/>
                  </a:cubicBezTo>
                  <a:cubicBezTo>
                    <a:pt x="-283870" y="827698"/>
                    <a:pt x="84955" y="-9337"/>
                    <a:pt x="693588" y="11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6" dirty="0">
                <a:latin typeface="PT Serif" panose="020A0603040505020204" pitchFamily="18" charset="-52"/>
              </a:endParaRPr>
            </a:p>
          </p:txBody>
        </p:sp>
      </p:grpSp>
      <p:sp>
        <p:nvSpPr>
          <p:cNvPr id="29" name="Frame 1">
            <a:extLst>
              <a:ext uri="{FF2B5EF4-FFF2-40B4-BE49-F238E27FC236}">
                <a16:creationId xmlns:a16="http://schemas.microsoft.com/office/drawing/2014/main" id="{DA5DCBE5-4080-473B-901F-8017F041C88C}"/>
              </a:ext>
            </a:extLst>
          </p:cNvPr>
          <p:cNvSpPr/>
          <p:nvPr/>
        </p:nvSpPr>
        <p:spPr>
          <a:xfrm>
            <a:off x="2594760" y="1923700"/>
            <a:ext cx="735806" cy="994166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 dirty="0">
              <a:solidFill>
                <a:schemeClr val="tx1"/>
              </a:solidFill>
              <a:latin typeface="PT Serif" panose="020A0603040505020204" pitchFamily="18" charset="-52"/>
            </a:endParaRP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E077B1D7-2013-4F5A-B26C-4B3A750E7BCE}"/>
              </a:ext>
            </a:extLst>
          </p:cNvPr>
          <p:cNvSpPr/>
          <p:nvPr/>
        </p:nvSpPr>
        <p:spPr>
          <a:xfrm rot="14306008">
            <a:off x="4164656" y="2152594"/>
            <a:ext cx="798306" cy="6579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7EC0E6C-787F-4870-B3D6-0712F772756B}"/>
              </a:ext>
            </a:extLst>
          </p:cNvPr>
          <p:cNvSpPr/>
          <p:nvPr/>
        </p:nvSpPr>
        <p:spPr>
          <a:xfrm flipH="1">
            <a:off x="1546331" y="5214788"/>
            <a:ext cx="1501873" cy="1976276"/>
          </a:xfrm>
          <a:custGeom>
            <a:avLst/>
            <a:gdLst>
              <a:gd name="connsiteX0" fmla="*/ 0 w 9096375"/>
              <a:gd name="connsiteY0" fmla="*/ 2457450 h 2466975"/>
              <a:gd name="connsiteX1" fmla="*/ 6610350 w 9096375"/>
              <a:gd name="connsiteY1" fmla="*/ 2457450 h 2466975"/>
              <a:gd name="connsiteX2" fmla="*/ 6591300 w 9096375"/>
              <a:gd name="connsiteY2" fmla="*/ 2219325 h 2466975"/>
              <a:gd name="connsiteX3" fmla="*/ 6000750 w 9096375"/>
              <a:gd name="connsiteY3" fmla="*/ 1152525 h 2466975"/>
              <a:gd name="connsiteX4" fmla="*/ 6124575 w 9096375"/>
              <a:gd name="connsiteY4" fmla="*/ 1009650 h 2466975"/>
              <a:gd name="connsiteX5" fmla="*/ 6619875 w 9096375"/>
              <a:gd name="connsiteY5" fmla="*/ 1466850 h 2466975"/>
              <a:gd name="connsiteX6" fmla="*/ 6562725 w 9096375"/>
              <a:gd name="connsiteY6" fmla="*/ 0 h 2466975"/>
              <a:gd name="connsiteX7" fmla="*/ 6838950 w 9096375"/>
              <a:gd name="connsiteY7" fmla="*/ 9525 h 2466975"/>
              <a:gd name="connsiteX8" fmla="*/ 6905625 w 9096375"/>
              <a:gd name="connsiteY8" fmla="*/ 981075 h 2466975"/>
              <a:gd name="connsiteX9" fmla="*/ 7239000 w 9096375"/>
              <a:gd name="connsiteY9" fmla="*/ 981075 h 2466975"/>
              <a:gd name="connsiteX10" fmla="*/ 7629525 w 9096375"/>
              <a:gd name="connsiteY10" fmla="*/ 981075 h 2466975"/>
              <a:gd name="connsiteX11" fmla="*/ 7915275 w 9096375"/>
              <a:gd name="connsiteY11" fmla="*/ 981075 h 2466975"/>
              <a:gd name="connsiteX12" fmla="*/ 7896225 w 9096375"/>
              <a:gd name="connsiteY12" fmla="*/ 1781175 h 2466975"/>
              <a:gd name="connsiteX13" fmla="*/ 7658100 w 9096375"/>
              <a:gd name="connsiteY13" fmla="*/ 2466975 h 2466975"/>
              <a:gd name="connsiteX14" fmla="*/ 9096375 w 9096375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24575 w 9144000"/>
              <a:gd name="connsiteY4" fmla="*/ 1009650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57493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610350 w 9144000"/>
              <a:gd name="connsiteY1" fmla="*/ 2457450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0411 w 9144000"/>
              <a:gd name="connsiteY4" fmla="*/ 998677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457450 h 2466975"/>
              <a:gd name="connsiteX1" fmla="*/ 6592062 w 9144000"/>
              <a:gd name="connsiteY1" fmla="*/ 2464766 h 2466975"/>
              <a:gd name="connsiteX2" fmla="*/ 6591300 w 9144000"/>
              <a:gd name="connsiteY2" fmla="*/ 2219325 h 2466975"/>
              <a:gd name="connsiteX3" fmla="*/ 6000750 w 9144000"/>
              <a:gd name="connsiteY3" fmla="*/ 1152525 h 2466975"/>
              <a:gd name="connsiteX4" fmla="*/ 6197726 w 9144000"/>
              <a:gd name="connsiteY4" fmla="*/ 984046 h 2466975"/>
              <a:gd name="connsiteX5" fmla="*/ 6619875 w 9144000"/>
              <a:gd name="connsiteY5" fmla="*/ 1466850 h 2466975"/>
              <a:gd name="connsiteX6" fmla="*/ 6562725 w 9144000"/>
              <a:gd name="connsiteY6" fmla="*/ 0 h 2466975"/>
              <a:gd name="connsiteX7" fmla="*/ 6838950 w 9144000"/>
              <a:gd name="connsiteY7" fmla="*/ 9525 h 2466975"/>
              <a:gd name="connsiteX8" fmla="*/ 6905625 w 9144000"/>
              <a:gd name="connsiteY8" fmla="*/ 981075 h 2466975"/>
              <a:gd name="connsiteX9" fmla="*/ 7239000 w 9144000"/>
              <a:gd name="connsiteY9" fmla="*/ 981075 h 2466975"/>
              <a:gd name="connsiteX10" fmla="*/ 7629525 w 9144000"/>
              <a:gd name="connsiteY10" fmla="*/ 981075 h 2466975"/>
              <a:gd name="connsiteX11" fmla="*/ 7915275 w 9144000"/>
              <a:gd name="connsiteY11" fmla="*/ 981075 h 2466975"/>
              <a:gd name="connsiteX12" fmla="*/ 7896225 w 9144000"/>
              <a:gd name="connsiteY12" fmla="*/ 1781175 h 2466975"/>
              <a:gd name="connsiteX13" fmla="*/ 7658100 w 9144000"/>
              <a:gd name="connsiteY13" fmla="*/ 2466975 h 2466975"/>
              <a:gd name="connsiteX14" fmla="*/ 9144000 w 9144000"/>
              <a:gd name="connsiteY14" fmla="*/ 2466975 h 2466975"/>
              <a:gd name="connsiteX0" fmla="*/ 0 w 9144000"/>
              <a:gd name="connsiteY0" fmla="*/ 2553469 h 2562994"/>
              <a:gd name="connsiteX1" fmla="*/ 6592062 w 9144000"/>
              <a:gd name="connsiteY1" fmla="*/ 2560785 h 2562994"/>
              <a:gd name="connsiteX2" fmla="*/ 6591300 w 9144000"/>
              <a:gd name="connsiteY2" fmla="*/ 2315344 h 2562994"/>
              <a:gd name="connsiteX3" fmla="*/ 6000750 w 9144000"/>
              <a:gd name="connsiteY3" fmla="*/ 1248544 h 2562994"/>
              <a:gd name="connsiteX4" fmla="*/ 6197726 w 9144000"/>
              <a:gd name="connsiteY4" fmla="*/ 1080065 h 2562994"/>
              <a:gd name="connsiteX5" fmla="*/ 6619875 w 9144000"/>
              <a:gd name="connsiteY5" fmla="*/ 1562869 h 2562994"/>
              <a:gd name="connsiteX6" fmla="*/ 6562725 w 9144000"/>
              <a:gd name="connsiteY6" fmla="*/ 96019 h 2562994"/>
              <a:gd name="connsiteX7" fmla="*/ 6838950 w 9144000"/>
              <a:gd name="connsiteY7" fmla="*/ 105544 h 2562994"/>
              <a:gd name="connsiteX8" fmla="*/ 6905625 w 9144000"/>
              <a:gd name="connsiteY8" fmla="*/ 1077094 h 2562994"/>
              <a:gd name="connsiteX9" fmla="*/ 7239000 w 9144000"/>
              <a:gd name="connsiteY9" fmla="*/ 1077094 h 2562994"/>
              <a:gd name="connsiteX10" fmla="*/ 7629525 w 9144000"/>
              <a:gd name="connsiteY10" fmla="*/ 1077094 h 2562994"/>
              <a:gd name="connsiteX11" fmla="*/ 7915275 w 9144000"/>
              <a:gd name="connsiteY11" fmla="*/ 1077094 h 2562994"/>
              <a:gd name="connsiteX12" fmla="*/ 7896225 w 9144000"/>
              <a:gd name="connsiteY12" fmla="*/ 1877194 h 2562994"/>
              <a:gd name="connsiteX13" fmla="*/ 7658100 w 9144000"/>
              <a:gd name="connsiteY13" fmla="*/ 2562994 h 2562994"/>
              <a:gd name="connsiteX14" fmla="*/ 9144000 w 9144000"/>
              <a:gd name="connsiteY14" fmla="*/ 2562994 h 2562994"/>
              <a:gd name="connsiteX0" fmla="*/ 0 w 9144000"/>
              <a:gd name="connsiteY0" fmla="*/ 2613374 h 2622899"/>
              <a:gd name="connsiteX1" fmla="*/ 6592062 w 9144000"/>
              <a:gd name="connsiteY1" fmla="*/ 2620690 h 2622899"/>
              <a:gd name="connsiteX2" fmla="*/ 6591300 w 9144000"/>
              <a:gd name="connsiteY2" fmla="*/ 2375249 h 2622899"/>
              <a:gd name="connsiteX3" fmla="*/ 6000750 w 9144000"/>
              <a:gd name="connsiteY3" fmla="*/ 1308449 h 2622899"/>
              <a:gd name="connsiteX4" fmla="*/ 6197726 w 9144000"/>
              <a:gd name="connsiteY4" fmla="*/ 1139970 h 2622899"/>
              <a:gd name="connsiteX5" fmla="*/ 6619875 w 9144000"/>
              <a:gd name="connsiteY5" fmla="*/ 1622774 h 2622899"/>
              <a:gd name="connsiteX6" fmla="*/ 6562725 w 9144000"/>
              <a:gd name="connsiteY6" fmla="*/ 155924 h 2622899"/>
              <a:gd name="connsiteX7" fmla="*/ 6838950 w 9144000"/>
              <a:gd name="connsiteY7" fmla="*/ 165449 h 2622899"/>
              <a:gd name="connsiteX8" fmla="*/ 6905625 w 9144000"/>
              <a:gd name="connsiteY8" fmla="*/ 1136999 h 2622899"/>
              <a:gd name="connsiteX9" fmla="*/ 7239000 w 9144000"/>
              <a:gd name="connsiteY9" fmla="*/ 1136999 h 2622899"/>
              <a:gd name="connsiteX10" fmla="*/ 7629525 w 9144000"/>
              <a:gd name="connsiteY10" fmla="*/ 1136999 h 2622899"/>
              <a:gd name="connsiteX11" fmla="*/ 7915275 w 9144000"/>
              <a:gd name="connsiteY11" fmla="*/ 1136999 h 2622899"/>
              <a:gd name="connsiteX12" fmla="*/ 7896225 w 9144000"/>
              <a:gd name="connsiteY12" fmla="*/ 1937099 h 2622899"/>
              <a:gd name="connsiteX13" fmla="*/ 7658100 w 9144000"/>
              <a:gd name="connsiteY13" fmla="*/ 2622899 h 2622899"/>
              <a:gd name="connsiteX14" fmla="*/ 9144000 w 9144000"/>
              <a:gd name="connsiteY14" fmla="*/ 2622899 h 2622899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9525 w 9144000"/>
              <a:gd name="connsiteY10" fmla="*/ 1149134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96225 w 9144000"/>
              <a:gd name="connsiteY12" fmla="*/ 1949234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15275 w 9144000"/>
              <a:gd name="connsiteY11" fmla="*/ 1149134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922590 w 9144000"/>
              <a:gd name="connsiteY11" fmla="*/ 1167422 h 2635034"/>
              <a:gd name="connsiteX12" fmla="*/ 7877937 w 9144000"/>
              <a:gd name="connsiteY12" fmla="*/ 1945576 h 2635034"/>
              <a:gd name="connsiteX13" fmla="*/ 7658100 w 9144000"/>
              <a:gd name="connsiteY13" fmla="*/ 2635034 h 2635034"/>
              <a:gd name="connsiteX14" fmla="*/ 9144000 w 9144000"/>
              <a:gd name="connsiteY14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625868 w 9144000"/>
              <a:gd name="connsiteY10" fmla="*/ 1178395 h 2635034"/>
              <a:gd name="connsiteX11" fmla="*/ 7732165 w 9144000"/>
              <a:gd name="connsiteY11" fmla="*/ 854927 h 2635034"/>
              <a:gd name="connsiteX12" fmla="*/ 7922590 w 9144000"/>
              <a:gd name="connsiteY12" fmla="*/ 1167422 h 2635034"/>
              <a:gd name="connsiteX13" fmla="*/ 7877937 w 9144000"/>
              <a:gd name="connsiteY13" fmla="*/ 1945576 h 2635034"/>
              <a:gd name="connsiteX14" fmla="*/ 7658100 w 9144000"/>
              <a:gd name="connsiteY14" fmla="*/ 2635034 h 2635034"/>
              <a:gd name="connsiteX15" fmla="*/ 9144000 w 9144000"/>
              <a:gd name="connsiteY15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239000 w 9144000"/>
              <a:gd name="connsiteY9" fmla="*/ 1149134 h 2635034"/>
              <a:gd name="connsiteX10" fmla="*/ 7399324 w 9144000"/>
              <a:gd name="connsiteY10" fmla="*/ 792748 h 2635034"/>
              <a:gd name="connsiteX11" fmla="*/ 7625868 w 9144000"/>
              <a:gd name="connsiteY11" fmla="*/ 1178395 h 2635034"/>
              <a:gd name="connsiteX12" fmla="*/ 7732165 w 9144000"/>
              <a:gd name="connsiteY12" fmla="*/ 854927 h 2635034"/>
              <a:gd name="connsiteX13" fmla="*/ 7922590 w 9144000"/>
              <a:gd name="connsiteY13" fmla="*/ 1167422 h 2635034"/>
              <a:gd name="connsiteX14" fmla="*/ 7877937 w 9144000"/>
              <a:gd name="connsiteY14" fmla="*/ 1945576 h 2635034"/>
              <a:gd name="connsiteX15" fmla="*/ 7658100 w 9144000"/>
              <a:gd name="connsiteY15" fmla="*/ 2635034 h 2635034"/>
              <a:gd name="connsiteX16" fmla="*/ 9144000 w 9144000"/>
              <a:gd name="connsiteY16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39000 w 9144000"/>
              <a:gd name="connsiteY10" fmla="*/ 1149134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5868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56449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32165 w 9144000"/>
              <a:gd name="connsiteY13" fmla="*/ 85492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399324 w 9144000"/>
              <a:gd name="connsiteY11" fmla="*/ 792748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40879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5 w 9144000"/>
              <a:gd name="connsiteY9" fmla="*/ 796405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21270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88427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106715 w 9144000"/>
              <a:gd name="connsiteY9" fmla="*/ 730568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877937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658100 w 9144000"/>
              <a:gd name="connsiteY16" fmla="*/ 2635034 h 2635034"/>
              <a:gd name="connsiteX17" fmla="*/ 9144000 w 9144000"/>
              <a:gd name="connsiteY17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83804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658100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144000"/>
              <a:gd name="connsiteY0" fmla="*/ 2625509 h 2635034"/>
              <a:gd name="connsiteX1" fmla="*/ 6592062 w 9144000"/>
              <a:gd name="connsiteY1" fmla="*/ 2632825 h 2635034"/>
              <a:gd name="connsiteX2" fmla="*/ 6591300 w 9144000"/>
              <a:gd name="connsiteY2" fmla="*/ 2387384 h 2635034"/>
              <a:gd name="connsiteX3" fmla="*/ 6000750 w 9144000"/>
              <a:gd name="connsiteY3" fmla="*/ 1320584 h 2635034"/>
              <a:gd name="connsiteX4" fmla="*/ 6197726 w 9144000"/>
              <a:gd name="connsiteY4" fmla="*/ 1152105 h 2635034"/>
              <a:gd name="connsiteX5" fmla="*/ 6619875 w 9144000"/>
              <a:gd name="connsiteY5" fmla="*/ 1634909 h 2635034"/>
              <a:gd name="connsiteX6" fmla="*/ 6562725 w 9144000"/>
              <a:gd name="connsiteY6" fmla="*/ 168059 h 2635034"/>
              <a:gd name="connsiteX7" fmla="*/ 6838950 w 9144000"/>
              <a:gd name="connsiteY7" fmla="*/ 177584 h 2635034"/>
              <a:gd name="connsiteX8" fmla="*/ 6905625 w 9144000"/>
              <a:gd name="connsiteY8" fmla="*/ 1149134 h 2635034"/>
              <a:gd name="connsiteX9" fmla="*/ 7092084 w 9144000"/>
              <a:gd name="connsiteY9" fmla="*/ 723252 h 2635034"/>
              <a:gd name="connsiteX10" fmla="*/ 7260945 w 9144000"/>
              <a:gd name="connsiteY10" fmla="*/ 1152791 h 2635034"/>
              <a:gd name="connsiteX11" fmla="*/ 7446873 w 9144000"/>
              <a:gd name="connsiteY11" fmla="*/ 763487 h 2635034"/>
              <a:gd name="connsiteX12" fmla="*/ 7622210 w 9144000"/>
              <a:gd name="connsiteY12" fmla="*/ 1178395 h 2635034"/>
              <a:gd name="connsiteX13" fmla="*/ 7776056 w 9144000"/>
              <a:gd name="connsiteY13" fmla="*/ 840297 h 2635034"/>
              <a:gd name="connsiteX14" fmla="*/ 7922590 w 9144000"/>
              <a:gd name="connsiteY14" fmla="*/ 1167422 h 2635034"/>
              <a:gd name="connsiteX15" fmla="*/ 7914513 w 9144000"/>
              <a:gd name="connsiteY15" fmla="*/ 1945576 h 2635034"/>
              <a:gd name="connsiteX16" fmla="*/ 7798002 w 9144000"/>
              <a:gd name="connsiteY16" fmla="*/ 2317968 h 2635034"/>
              <a:gd name="connsiteX17" fmla="*/ 7723937 w 9144000"/>
              <a:gd name="connsiteY17" fmla="*/ 2635034 h 2635034"/>
              <a:gd name="connsiteX18" fmla="*/ 9144000 w 9144000"/>
              <a:gd name="connsiteY18" fmla="*/ 2635034 h 2635034"/>
              <a:gd name="connsiteX0" fmla="*/ 0 w 9982200"/>
              <a:gd name="connsiteY0" fmla="*/ 2625509 h 2635034"/>
              <a:gd name="connsiteX1" fmla="*/ 6592062 w 9982200"/>
              <a:gd name="connsiteY1" fmla="*/ 2632825 h 2635034"/>
              <a:gd name="connsiteX2" fmla="*/ 6591300 w 9982200"/>
              <a:gd name="connsiteY2" fmla="*/ 2387384 h 2635034"/>
              <a:gd name="connsiteX3" fmla="*/ 6000750 w 9982200"/>
              <a:gd name="connsiteY3" fmla="*/ 1320584 h 2635034"/>
              <a:gd name="connsiteX4" fmla="*/ 6197726 w 9982200"/>
              <a:gd name="connsiteY4" fmla="*/ 1152105 h 2635034"/>
              <a:gd name="connsiteX5" fmla="*/ 6619875 w 9982200"/>
              <a:gd name="connsiteY5" fmla="*/ 1634909 h 2635034"/>
              <a:gd name="connsiteX6" fmla="*/ 6562725 w 9982200"/>
              <a:gd name="connsiteY6" fmla="*/ 168059 h 2635034"/>
              <a:gd name="connsiteX7" fmla="*/ 6838950 w 9982200"/>
              <a:gd name="connsiteY7" fmla="*/ 177584 h 2635034"/>
              <a:gd name="connsiteX8" fmla="*/ 6905625 w 9982200"/>
              <a:gd name="connsiteY8" fmla="*/ 1149134 h 2635034"/>
              <a:gd name="connsiteX9" fmla="*/ 7092084 w 9982200"/>
              <a:gd name="connsiteY9" fmla="*/ 723252 h 2635034"/>
              <a:gd name="connsiteX10" fmla="*/ 7260945 w 9982200"/>
              <a:gd name="connsiteY10" fmla="*/ 1152791 h 2635034"/>
              <a:gd name="connsiteX11" fmla="*/ 7446873 w 9982200"/>
              <a:gd name="connsiteY11" fmla="*/ 763487 h 2635034"/>
              <a:gd name="connsiteX12" fmla="*/ 7622210 w 9982200"/>
              <a:gd name="connsiteY12" fmla="*/ 1178395 h 2635034"/>
              <a:gd name="connsiteX13" fmla="*/ 7776056 w 9982200"/>
              <a:gd name="connsiteY13" fmla="*/ 840297 h 2635034"/>
              <a:gd name="connsiteX14" fmla="*/ 7922590 w 9982200"/>
              <a:gd name="connsiteY14" fmla="*/ 1167422 h 2635034"/>
              <a:gd name="connsiteX15" fmla="*/ 7914513 w 9982200"/>
              <a:gd name="connsiteY15" fmla="*/ 1945576 h 2635034"/>
              <a:gd name="connsiteX16" fmla="*/ 7798002 w 9982200"/>
              <a:gd name="connsiteY16" fmla="*/ 2317968 h 2635034"/>
              <a:gd name="connsiteX17" fmla="*/ 7723937 w 9982200"/>
              <a:gd name="connsiteY17" fmla="*/ 2635034 h 2635034"/>
              <a:gd name="connsiteX18" fmla="*/ 9982200 w 9982200"/>
              <a:gd name="connsiteY18" fmla="*/ 2635034 h 2635034"/>
              <a:gd name="connsiteX0" fmla="*/ 0 w 12220575"/>
              <a:gd name="connsiteY0" fmla="*/ 2615984 h 2635034"/>
              <a:gd name="connsiteX1" fmla="*/ 8830437 w 12220575"/>
              <a:gd name="connsiteY1" fmla="*/ 2632825 h 2635034"/>
              <a:gd name="connsiteX2" fmla="*/ 8829675 w 12220575"/>
              <a:gd name="connsiteY2" fmla="*/ 2387384 h 2635034"/>
              <a:gd name="connsiteX3" fmla="*/ 8239125 w 12220575"/>
              <a:gd name="connsiteY3" fmla="*/ 1320584 h 2635034"/>
              <a:gd name="connsiteX4" fmla="*/ 8436101 w 12220575"/>
              <a:gd name="connsiteY4" fmla="*/ 1152105 h 2635034"/>
              <a:gd name="connsiteX5" fmla="*/ 8858250 w 12220575"/>
              <a:gd name="connsiteY5" fmla="*/ 1634909 h 2635034"/>
              <a:gd name="connsiteX6" fmla="*/ 8801100 w 12220575"/>
              <a:gd name="connsiteY6" fmla="*/ 168059 h 2635034"/>
              <a:gd name="connsiteX7" fmla="*/ 9077325 w 12220575"/>
              <a:gd name="connsiteY7" fmla="*/ 177584 h 2635034"/>
              <a:gd name="connsiteX8" fmla="*/ 9144000 w 12220575"/>
              <a:gd name="connsiteY8" fmla="*/ 1149134 h 2635034"/>
              <a:gd name="connsiteX9" fmla="*/ 9330459 w 12220575"/>
              <a:gd name="connsiteY9" fmla="*/ 723252 h 2635034"/>
              <a:gd name="connsiteX10" fmla="*/ 9499320 w 12220575"/>
              <a:gd name="connsiteY10" fmla="*/ 1152791 h 2635034"/>
              <a:gd name="connsiteX11" fmla="*/ 9685248 w 12220575"/>
              <a:gd name="connsiteY11" fmla="*/ 763487 h 2635034"/>
              <a:gd name="connsiteX12" fmla="*/ 9860585 w 12220575"/>
              <a:gd name="connsiteY12" fmla="*/ 1178395 h 2635034"/>
              <a:gd name="connsiteX13" fmla="*/ 10014431 w 12220575"/>
              <a:gd name="connsiteY13" fmla="*/ 840297 h 2635034"/>
              <a:gd name="connsiteX14" fmla="*/ 10160965 w 12220575"/>
              <a:gd name="connsiteY14" fmla="*/ 1167422 h 2635034"/>
              <a:gd name="connsiteX15" fmla="*/ 10152888 w 12220575"/>
              <a:gd name="connsiteY15" fmla="*/ 1945576 h 2635034"/>
              <a:gd name="connsiteX16" fmla="*/ 10036377 w 12220575"/>
              <a:gd name="connsiteY16" fmla="*/ 2317968 h 2635034"/>
              <a:gd name="connsiteX17" fmla="*/ 9962312 w 12220575"/>
              <a:gd name="connsiteY17" fmla="*/ 2635034 h 2635034"/>
              <a:gd name="connsiteX18" fmla="*/ 12220575 w 12220575"/>
              <a:gd name="connsiteY18" fmla="*/ 2635034 h 2635034"/>
              <a:gd name="connsiteX0" fmla="*/ 0 w 12153900"/>
              <a:gd name="connsiteY0" fmla="*/ 2615984 h 2635034"/>
              <a:gd name="connsiteX1" fmla="*/ 8763762 w 12153900"/>
              <a:gd name="connsiteY1" fmla="*/ 2632825 h 2635034"/>
              <a:gd name="connsiteX2" fmla="*/ 8763000 w 12153900"/>
              <a:gd name="connsiteY2" fmla="*/ 2387384 h 2635034"/>
              <a:gd name="connsiteX3" fmla="*/ 8172450 w 12153900"/>
              <a:gd name="connsiteY3" fmla="*/ 1320584 h 2635034"/>
              <a:gd name="connsiteX4" fmla="*/ 8369426 w 12153900"/>
              <a:gd name="connsiteY4" fmla="*/ 1152105 h 2635034"/>
              <a:gd name="connsiteX5" fmla="*/ 8791575 w 12153900"/>
              <a:gd name="connsiteY5" fmla="*/ 1634909 h 2635034"/>
              <a:gd name="connsiteX6" fmla="*/ 8734425 w 12153900"/>
              <a:gd name="connsiteY6" fmla="*/ 168059 h 2635034"/>
              <a:gd name="connsiteX7" fmla="*/ 9010650 w 12153900"/>
              <a:gd name="connsiteY7" fmla="*/ 177584 h 2635034"/>
              <a:gd name="connsiteX8" fmla="*/ 9077325 w 12153900"/>
              <a:gd name="connsiteY8" fmla="*/ 1149134 h 2635034"/>
              <a:gd name="connsiteX9" fmla="*/ 9263784 w 12153900"/>
              <a:gd name="connsiteY9" fmla="*/ 723252 h 2635034"/>
              <a:gd name="connsiteX10" fmla="*/ 9432645 w 12153900"/>
              <a:gd name="connsiteY10" fmla="*/ 1152791 h 2635034"/>
              <a:gd name="connsiteX11" fmla="*/ 9618573 w 12153900"/>
              <a:gd name="connsiteY11" fmla="*/ 763487 h 2635034"/>
              <a:gd name="connsiteX12" fmla="*/ 9793910 w 12153900"/>
              <a:gd name="connsiteY12" fmla="*/ 1178395 h 2635034"/>
              <a:gd name="connsiteX13" fmla="*/ 9947756 w 12153900"/>
              <a:gd name="connsiteY13" fmla="*/ 840297 h 2635034"/>
              <a:gd name="connsiteX14" fmla="*/ 10094290 w 12153900"/>
              <a:gd name="connsiteY14" fmla="*/ 1167422 h 2635034"/>
              <a:gd name="connsiteX15" fmla="*/ 10086213 w 12153900"/>
              <a:gd name="connsiteY15" fmla="*/ 1945576 h 2635034"/>
              <a:gd name="connsiteX16" fmla="*/ 9969702 w 12153900"/>
              <a:gd name="connsiteY16" fmla="*/ 2317968 h 2635034"/>
              <a:gd name="connsiteX17" fmla="*/ 9895637 w 12153900"/>
              <a:gd name="connsiteY17" fmla="*/ 2635034 h 2635034"/>
              <a:gd name="connsiteX18" fmla="*/ 12153900 w 12153900"/>
              <a:gd name="connsiteY18" fmla="*/ 2635034 h 2635034"/>
              <a:gd name="connsiteX0" fmla="*/ 655081 w 4045219"/>
              <a:gd name="connsiteY0" fmla="*/ 2632825 h 2635034"/>
              <a:gd name="connsiteX1" fmla="*/ 654319 w 4045219"/>
              <a:gd name="connsiteY1" fmla="*/ 2387384 h 2635034"/>
              <a:gd name="connsiteX2" fmla="*/ 63769 w 4045219"/>
              <a:gd name="connsiteY2" fmla="*/ 1320584 h 2635034"/>
              <a:gd name="connsiteX3" fmla="*/ 260745 w 4045219"/>
              <a:gd name="connsiteY3" fmla="*/ 1152105 h 2635034"/>
              <a:gd name="connsiteX4" fmla="*/ 682894 w 4045219"/>
              <a:gd name="connsiteY4" fmla="*/ 1634909 h 2635034"/>
              <a:gd name="connsiteX5" fmla="*/ 625744 w 4045219"/>
              <a:gd name="connsiteY5" fmla="*/ 168059 h 2635034"/>
              <a:gd name="connsiteX6" fmla="*/ 901969 w 4045219"/>
              <a:gd name="connsiteY6" fmla="*/ 177584 h 2635034"/>
              <a:gd name="connsiteX7" fmla="*/ 968644 w 4045219"/>
              <a:gd name="connsiteY7" fmla="*/ 1149134 h 2635034"/>
              <a:gd name="connsiteX8" fmla="*/ 1155103 w 4045219"/>
              <a:gd name="connsiteY8" fmla="*/ 723252 h 2635034"/>
              <a:gd name="connsiteX9" fmla="*/ 1323964 w 4045219"/>
              <a:gd name="connsiteY9" fmla="*/ 1152791 h 2635034"/>
              <a:gd name="connsiteX10" fmla="*/ 1509892 w 4045219"/>
              <a:gd name="connsiteY10" fmla="*/ 763487 h 2635034"/>
              <a:gd name="connsiteX11" fmla="*/ 1685229 w 4045219"/>
              <a:gd name="connsiteY11" fmla="*/ 1178395 h 2635034"/>
              <a:gd name="connsiteX12" fmla="*/ 1839075 w 4045219"/>
              <a:gd name="connsiteY12" fmla="*/ 840297 h 2635034"/>
              <a:gd name="connsiteX13" fmla="*/ 1985609 w 4045219"/>
              <a:gd name="connsiteY13" fmla="*/ 1167422 h 2635034"/>
              <a:gd name="connsiteX14" fmla="*/ 1977532 w 4045219"/>
              <a:gd name="connsiteY14" fmla="*/ 1945576 h 2635034"/>
              <a:gd name="connsiteX15" fmla="*/ 1861021 w 4045219"/>
              <a:gd name="connsiteY15" fmla="*/ 2317968 h 2635034"/>
              <a:gd name="connsiteX16" fmla="*/ 1786956 w 4045219"/>
              <a:gd name="connsiteY16" fmla="*/ 2635034 h 2635034"/>
              <a:gd name="connsiteX17" fmla="*/ 4045219 w 4045219"/>
              <a:gd name="connsiteY17" fmla="*/ 2635034 h 2635034"/>
              <a:gd name="connsiteX0" fmla="*/ 655081 w 2002497"/>
              <a:gd name="connsiteY0" fmla="*/ 2632825 h 2635034"/>
              <a:gd name="connsiteX1" fmla="*/ 654319 w 2002497"/>
              <a:gd name="connsiteY1" fmla="*/ 2387384 h 2635034"/>
              <a:gd name="connsiteX2" fmla="*/ 63769 w 2002497"/>
              <a:gd name="connsiteY2" fmla="*/ 1320584 h 2635034"/>
              <a:gd name="connsiteX3" fmla="*/ 260745 w 2002497"/>
              <a:gd name="connsiteY3" fmla="*/ 1152105 h 2635034"/>
              <a:gd name="connsiteX4" fmla="*/ 682894 w 2002497"/>
              <a:gd name="connsiteY4" fmla="*/ 1634909 h 2635034"/>
              <a:gd name="connsiteX5" fmla="*/ 625744 w 2002497"/>
              <a:gd name="connsiteY5" fmla="*/ 168059 h 2635034"/>
              <a:gd name="connsiteX6" fmla="*/ 901969 w 2002497"/>
              <a:gd name="connsiteY6" fmla="*/ 177584 h 2635034"/>
              <a:gd name="connsiteX7" fmla="*/ 968644 w 2002497"/>
              <a:gd name="connsiteY7" fmla="*/ 1149134 h 2635034"/>
              <a:gd name="connsiteX8" fmla="*/ 1155103 w 2002497"/>
              <a:gd name="connsiteY8" fmla="*/ 723252 h 2635034"/>
              <a:gd name="connsiteX9" fmla="*/ 1323964 w 2002497"/>
              <a:gd name="connsiteY9" fmla="*/ 1152791 h 2635034"/>
              <a:gd name="connsiteX10" fmla="*/ 1509892 w 2002497"/>
              <a:gd name="connsiteY10" fmla="*/ 763487 h 2635034"/>
              <a:gd name="connsiteX11" fmla="*/ 1685229 w 2002497"/>
              <a:gd name="connsiteY11" fmla="*/ 1178395 h 2635034"/>
              <a:gd name="connsiteX12" fmla="*/ 1839075 w 2002497"/>
              <a:gd name="connsiteY12" fmla="*/ 840297 h 2635034"/>
              <a:gd name="connsiteX13" fmla="*/ 1985609 w 2002497"/>
              <a:gd name="connsiteY13" fmla="*/ 1167422 h 2635034"/>
              <a:gd name="connsiteX14" fmla="*/ 1977532 w 2002497"/>
              <a:gd name="connsiteY14" fmla="*/ 1945576 h 2635034"/>
              <a:gd name="connsiteX15" fmla="*/ 1861021 w 2002497"/>
              <a:gd name="connsiteY15" fmla="*/ 2317968 h 2635034"/>
              <a:gd name="connsiteX16" fmla="*/ 1786956 w 2002497"/>
              <a:gd name="connsiteY16" fmla="*/ 2635034 h 263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02497" h="2635034">
                <a:moveTo>
                  <a:pt x="655081" y="2632825"/>
                </a:moveTo>
                <a:cubicBezTo>
                  <a:pt x="710911" y="2637574"/>
                  <a:pt x="722848" y="2455787"/>
                  <a:pt x="654319" y="2387384"/>
                </a:cubicBezTo>
                <a:cubicBezTo>
                  <a:pt x="318479" y="2024470"/>
                  <a:pt x="377663" y="1782254"/>
                  <a:pt x="63769" y="1320584"/>
                </a:cubicBezTo>
                <a:cubicBezTo>
                  <a:pt x="-116090" y="1069504"/>
                  <a:pt x="128031" y="1013193"/>
                  <a:pt x="260745" y="1152105"/>
                </a:cubicBezTo>
                <a:cubicBezTo>
                  <a:pt x="360008" y="1271587"/>
                  <a:pt x="525109" y="1380096"/>
                  <a:pt x="682894" y="1634909"/>
                </a:cubicBezTo>
                <a:lnTo>
                  <a:pt x="625744" y="168059"/>
                </a:lnTo>
                <a:cubicBezTo>
                  <a:pt x="615406" y="-51879"/>
                  <a:pt x="890361" y="-63335"/>
                  <a:pt x="901969" y="177584"/>
                </a:cubicBezTo>
                <a:lnTo>
                  <a:pt x="968644" y="1149134"/>
                </a:lnTo>
                <a:cubicBezTo>
                  <a:pt x="951093" y="1014527"/>
                  <a:pt x="997128" y="723252"/>
                  <a:pt x="1155103" y="723252"/>
                </a:cubicBezTo>
                <a:cubicBezTo>
                  <a:pt x="1342338" y="730567"/>
                  <a:pt x="1322746" y="1003438"/>
                  <a:pt x="1323964" y="1152791"/>
                </a:cubicBezTo>
                <a:cubicBezTo>
                  <a:pt x="1336753" y="965376"/>
                  <a:pt x="1368605" y="758611"/>
                  <a:pt x="1509892" y="763487"/>
                </a:cubicBezTo>
                <a:cubicBezTo>
                  <a:pt x="1676784" y="761048"/>
                  <a:pt x="1680961" y="977838"/>
                  <a:pt x="1685229" y="1178395"/>
                </a:cubicBezTo>
                <a:cubicBezTo>
                  <a:pt x="1683299" y="1019633"/>
                  <a:pt x="1683551" y="838468"/>
                  <a:pt x="1839075" y="840297"/>
                </a:cubicBezTo>
                <a:cubicBezTo>
                  <a:pt x="1950707" y="849440"/>
                  <a:pt x="1961314" y="985647"/>
                  <a:pt x="1985609" y="1167422"/>
                </a:cubicBezTo>
                <a:cubicBezTo>
                  <a:pt x="2012178" y="1474356"/>
                  <a:pt x="2005827" y="1624012"/>
                  <a:pt x="1977532" y="1945576"/>
                </a:cubicBezTo>
                <a:cubicBezTo>
                  <a:pt x="1956767" y="2148306"/>
                  <a:pt x="1903757" y="2203058"/>
                  <a:pt x="1861021" y="2317968"/>
                </a:cubicBezTo>
                <a:cubicBezTo>
                  <a:pt x="1789025" y="2425562"/>
                  <a:pt x="1767448" y="2424913"/>
                  <a:pt x="1786956" y="2635034"/>
                </a:cubicBezTo>
              </a:path>
            </a:pathLst>
          </a:cu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026" dirty="0">
              <a:latin typeface="PT Serif" panose="020A0603040505020204" pitchFamily="18" charset="-52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59C9BD-C5DF-BC97-53C0-B50CF87C805E}"/>
              </a:ext>
            </a:extLst>
          </p:cNvPr>
          <p:cNvSpPr/>
          <p:nvPr/>
        </p:nvSpPr>
        <p:spPr>
          <a:xfrm>
            <a:off x="179512" y="2646199"/>
            <a:ext cx="8364683" cy="885305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latin typeface="PT Serif" panose="020A0603040505020204" pitchFamily="18" charset="-5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75293-0D33-FC8B-6A70-2068496E540B}"/>
              </a:ext>
            </a:extLst>
          </p:cNvPr>
          <p:cNvSpPr/>
          <p:nvPr/>
        </p:nvSpPr>
        <p:spPr>
          <a:xfrm>
            <a:off x="5556370" y="2499742"/>
            <a:ext cx="2984337" cy="1024628"/>
          </a:xfrm>
          <a:custGeom>
            <a:avLst/>
            <a:gdLst>
              <a:gd name="connsiteX0" fmla="*/ 0 w 8553796"/>
              <a:gd name="connsiteY0" fmla="*/ 0 h 1155469"/>
              <a:gd name="connsiteX1" fmla="*/ 8553796 w 8553796"/>
              <a:gd name="connsiteY1" fmla="*/ 0 h 1155469"/>
              <a:gd name="connsiteX2" fmla="*/ 8553796 w 8553796"/>
              <a:gd name="connsiteY2" fmla="*/ 1155469 h 1155469"/>
              <a:gd name="connsiteX3" fmla="*/ 0 w 8553796"/>
              <a:gd name="connsiteY3" fmla="*/ 1155469 h 1155469"/>
              <a:gd name="connsiteX4" fmla="*/ 0 w 8553796"/>
              <a:gd name="connsiteY4" fmla="*/ 0 h 1155469"/>
              <a:gd name="connsiteX0" fmla="*/ 2086495 w 8553796"/>
              <a:gd name="connsiteY0" fmla="*/ 0 h 1163781"/>
              <a:gd name="connsiteX1" fmla="*/ 8553796 w 8553796"/>
              <a:gd name="connsiteY1" fmla="*/ 8312 h 1163781"/>
              <a:gd name="connsiteX2" fmla="*/ 8553796 w 8553796"/>
              <a:gd name="connsiteY2" fmla="*/ 1163781 h 1163781"/>
              <a:gd name="connsiteX3" fmla="*/ 0 w 8553796"/>
              <a:gd name="connsiteY3" fmla="*/ 1163781 h 1163781"/>
              <a:gd name="connsiteX4" fmla="*/ 2086495 w 8553796"/>
              <a:gd name="connsiteY4" fmla="*/ 0 h 1163781"/>
              <a:gd name="connsiteX0" fmla="*/ 1064030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1064030 w 7531331"/>
              <a:gd name="connsiteY4" fmla="*/ 0 h 1180407"/>
              <a:gd name="connsiteX0" fmla="*/ 727726 w 7531331"/>
              <a:gd name="connsiteY0" fmla="*/ 0 h 1180407"/>
              <a:gd name="connsiteX1" fmla="*/ 7531331 w 7531331"/>
              <a:gd name="connsiteY1" fmla="*/ 8312 h 1180407"/>
              <a:gd name="connsiteX2" fmla="*/ 7531331 w 7531331"/>
              <a:gd name="connsiteY2" fmla="*/ 1163781 h 1180407"/>
              <a:gd name="connsiteX3" fmla="*/ 0 w 7531331"/>
              <a:gd name="connsiteY3" fmla="*/ 1180407 h 1180407"/>
              <a:gd name="connsiteX4" fmla="*/ 727726 w 7531331"/>
              <a:gd name="connsiteY4" fmla="*/ 0 h 1180407"/>
              <a:gd name="connsiteX0" fmla="*/ 716516 w 7520121"/>
              <a:gd name="connsiteY0" fmla="*/ 0 h 1180407"/>
              <a:gd name="connsiteX1" fmla="*/ 7520121 w 7520121"/>
              <a:gd name="connsiteY1" fmla="*/ 8312 h 1180407"/>
              <a:gd name="connsiteX2" fmla="*/ 7520121 w 7520121"/>
              <a:gd name="connsiteY2" fmla="*/ 1163781 h 1180407"/>
              <a:gd name="connsiteX3" fmla="*/ 0 w 7520121"/>
              <a:gd name="connsiteY3" fmla="*/ 1180407 h 1180407"/>
              <a:gd name="connsiteX4" fmla="*/ 716516 w 7520121"/>
              <a:gd name="connsiteY4" fmla="*/ 0 h 118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0121" h="1180407">
                <a:moveTo>
                  <a:pt x="716516" y="0"/>
                </a:moveTo>
                <a:lnTo>
                  <a:pt x="7520121" y="8312"/>
                </a:lnTo>
                <a:lnTo>
                  <a:pt x="7520121" y="1163781"/>
                </a:lnTo>
                <a:lnTo>
                  <a:pt x="0" y="1180407"/>
                </a:lnTo>
                <a:lnTo>
                  <a:pt x="71651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  <a:latin typeface="PT Serif" panose="020A0603040505020204" pitchFamily="18" charset="-5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C31EF-2B2B-A7EB-CC3C-D2A300D5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19" y="2646200"/>
            <a:ext cx="2698813" cy="7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607E8-E990-D46B-9B7A-15135CAF0C6E}"/>
              </a:ext>
            </a:extLst>
          </p:cNvPr>
          <p:cNvSpPr txBox="1"/>
          <p:nvPr/>
        </p:nvSpPr>
        <p:spPr>
          <a:xfrm>
            <a:off x="683568" y="-627825"/>
            <a:ext cx="77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300" b="1" dirty="0">
                <a:solidFill>
                  <a:srgbClr val="C00000"/>
                </a:solidFill>
                <a:latin typeface="Arial Narrow" panose="020B0606020202030204" pitchFamily="34" charset="0"/>
              </a:rPr>
              <a:t>Край на втора част </a:t>
            </a:r>
            <a:r>
              <a:rPr lang="bg-BG" sz="3300" b="1" dirty="0">
                <a:latin typeface="Arial Narrow" panose="020B0606020202030204" pitchFamily="34" charset="0"/>
                <a:sym typeface="Wingdings" panose="05000000000000000000" pitchFamily="2" charset="2"/>
              </a:rPr>
              <a:t></a:t>
            </a:r>
            <a:endParaRPr lang="bg-BG" sz="33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0017 0.6879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43B70D98-7917-40BC-8A05-39B67D6A7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4" name="CorelDRAW" r:id="rId4" imgW="2335662" imgH="2598359" progId="CorelDRAW.Graphic.13">
                  <p:embed/>
                </p:oleObj>
              </mc:Choice>
              <mc:Fallback>
                <p:oleObj name="CorelDRAW" r:id="rId4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404929-3722-431C-B5C1-73263D6F5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403012"/>
              </p:ext>
            </p:extLst>
          </p:nvPr>
        </p:nvGraphicFramePr>
        <p:xfrm>
          <a:off x="2051720" y="1401936"/>
          <a:ext cx="4582566" cy="27432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698275">
                  <a:extLst>
                    <a:ext uri="{9D8B030D-6E8A-4147-A177-3AD203B41FA5}">
                      <a16:colId xmlns:a16="http://schemas.microsoft.com/office/drawing/2014/main" val="985222555"/>
                    </a:ext>
                  </a:extLst>
                </a:gridCol>
                <a:gridCol w="1884291">
                  <a:extLst>
                    <a:ext uri="{9D8B030D-6E8A-4147-A177-3AD203B41FA5}">
                      <a16:colId xmlns:a16="http://schemas.microsoft.com/office/drawing/2014/main" val="1656968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Име на теста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Тест 1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008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Брой въпроси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10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105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Точки на въпрос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 т.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1531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Общо точки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10 т.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615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Опити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>
                          <a:latin typeface="PT Serif" panose="020A0603040505020204" pitchFamily="18" charset="-52"/>
                        </a:rPr>
                        <a:t>1</a:t>
                      </a:r>
                      <a:endParaRPr lang="bg-BG" sz="240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748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bg-BG" sz="2400" dirty="0">
                          <a:latin typeface="PT Serif" panose="020A0603040505020204" pitchFamily="18" charset="-52"/>
                        </a:rPr>
                        <a:t>Крайна оценка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400" b="1" dirty="0">
                          <a:latin typeface="PT Serif" panose="020A0603040505020204" pitchFamily="18" charset="-52"/>
                        </a:rPr>
                        <a:t>2–6</a:t>
                      </a:r>
                      <a:endParaRPr lang="bg-BG" sz="2400" dirty="0">
                        <a:latin typeface="PT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858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8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4">
            <a:extLst>
              <a:ext uri="{FF2B5EF4-FFF2-40B4-BE49-F238E27FC236}">
                <a16:creationId xmlns:a16="http://schemas.microsoft.com/office/drawing/2014/main" id="{63E4DE81-0EF7-48ED-91F6-03DBF6989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008D9-BAB7-4450-8C1E-8E731F5BA9DE}"/>
              </a:ext>
            </a:extLst>
          </p:cNvPr>
          <p:cNvGrpSpPr/>
          <p:nvPr/>
        </p:nvGrpSpPr>
        <p:grpSpPr>
          <a:xfrm>
            <a:off x="5179312" y="1205812"/>
            <a:ext cx="3964688" cy="3681027"/>
            <a:chOff x="4738836" y="1034477"/>
            <a:chExt cx="3964688" cy="36810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03A9C4-0CCD-445F-BF3E-2465B3610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313" t="17760" r="30313" b="12200"/>
            <a:stretch/>
          </p:blipFill>
          <p:spPr>
            <a:xfrm>
              <a:off x="5103124" y="1034477"/>
              <a:ext cx="3600400" cy="3602466"/>
            </a:xfrm>
            <a:prstGeom prst="rect">
              <a:avLst/>
            </a:prstGeom>
          </p:spPr>
        </p:pic>
        <p:pic>
          <p:nvPicPr>
            <p:cNvPr id="10" name="Picture 9" descr="Shape, arrow&#10;&#10;Description automatically generated">
              <a:extLst>
                <a:ext uri="{FF2B5EF4-FFF2-40B4-BE49-F238E27FC236}">
                  <a16:creationId xmlns:a16="http://schemas.microsoft.com/office/drawing/2014/main" id="{7EDC4102-828C-4A17-A60B-C72F6254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836" y="4011605"/>
              <a:ext cx="508840" cy="440994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7D7FC336-BA2C-4C78-85C2-99EB6CFD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0120" y="4326661"/>
              <a:ext cx="448666" cy="388843"/>
            </a:xfrm>
            <a:prstGeom prst="rect">
              <a:avLst/>
            </a:prstGeom>
          </p:spPr>
        </p:pic>
      </p:grp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85" name="CorelDRAW" r:id="rId7" imgW="2335662" imgH="2598359" progId="CorelDRAW.Graphic.13">
                  <p:embed/>
                </p:oleObj>
              </mc:Choice>
              <mc:Fallback>
                <p:oleObj name="CorelDRAW" r:id="rId7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5"/>
            <a:ext cx="8110537" cy="313253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Ключови настройки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Оценка за преминаване: 3</a:t>
            </a:r>
          </a:p>
          <a:p>
            <a:pPr eaLnBrk="1" hangingPunct="1"/>
            <a:r>
              <a:rPr lang="ru-RU" altLang="bg-BG" sz="2800" dirty="0">
                <a:latin typeface="PT Serif" panose="020A0603040505020204" pitchFamily="18" charset="-52"/>
              </a:rPr>
              <a:t>Разрешен брой опити:1</a:t>
            </a:r>
          </a:p>
        </p:txBody>
      </p:sp>
    </p:spTree>
    <p:extLst>
      <p:ext uri="{BB962C8B-B14F-4D97-AF65-F5344CB8AC3E}">
        <p14:creationId xmlns:p14="http://schemas.microsoft.com/office/powerpoint/2010/main" val="24314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396B8360-F010-45EC-8BE9-B3354FD46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55D5D-7E15-4040-9EE9-B25FB3694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02" t="20476" r="30533" b="26200"/>
          <a:stretch/>
        </p:blipFill>
        <p:spPr>
          <a:xfrm>
            <a:off x="107951" y="1563780"/>
            <a:ext cx="3995281" cy="3105635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988" y="2456210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8" name="CorelDRAW" r:id="rId6" imgW="2335662" imgH="2598359" progId="CorelDRAW.Graphic.13">
                  <p:embed/>
                </p:oleObj>
              </mc:Choice>
              <mc:Fallback>
                <p:oleObj name="CorelDRAW" r:id="rId6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Попълване на въпросите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9072B-34D8-40B4-A0E0-BE516AD011B2}"/>
              </a:ext>
            </a:extLst>
          </p:cNvPr>
          <p:cNvSpPr txBox="1"/>
          <p:nvPr/>
        </p:nvSpPr>
        <p:spPr>
          <a:xfrm>
            <a:off x="4103232" y="2004657"/>
            <a:ext cx="457089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b="1" dirty="0">
                <a:latin typeface="PT Serif" panose="020A0603040505020204" pitchFamily="18" charset="-52"/>
              </a:rPr>
              <a:t>Тип въпроси: </a:t>
            </a:r>
            <a:r>
              <a:rPr lang="bg-BG" dirty="0">
                <a:latin typeface="PT Serif" panose="020A0603040505020204" pitchFamily="18" charset="-52"/>
              </a:rPr>
              <a:t>Множество възможни     отговори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dirty="0">
                <a:latin typeface="PT Serif" panose="020A0603040505020204" pitchFamily="18" charset="-52"/>
              </a:rPr>
              <a:t>Четири опции за отговор</a:t>
            </a:r>
            <a:endParaRPr lang="bg-BG" b="1" dirty="0">
              <a:latin typeface="PT Serif" panose="020A0603040505020204" pitchFamily="18" charset="-52"/>
            </a:endParaRP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dirty="0">
                <a:latin typeface="PT Serif" panose="020A0603040505020204" pitchFamily="18" charset="-52"/>
              </a:rPr>
              <a:t>1 верен отговор</a:t>
            </a:r>
          </a:p>
          <a:p>
            <a:pPr marL="179388" indent="-179388">
              <a:buClr>
                <a:srgbClr val="F98012"/>
              </a:buClr>
              <a:buFont typeface="Arial" panose="020B0604020202020204" pitchFamily="34" charset="0"/>
              <a:buChar char="•"/>
            </a:pPr>
            <a:r>
              <a:rPr lang="bg-BG" dirty="0">
                <a:latin typeface="PT Serif" panose="020A0603040505020204" pitchFamily="18" charset="-52"/>
              </a:rPr>
              <a:t>1 точка за всеки въпрос</a:t>
            </a:r>
          </a:p>
        </p:txBody>
      </p:sp>
    </p:spTree>
    <p:extLst>
      <p:ext uri="{BB962C8B-B14F-4D97-AF65-F5344CB8AC3E}">
        <p14:creationId xmlns:p14="http://schemas.microsoft.com/office/powerpoint/2010/main" val="180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4">
            <a:extLst>
              <a:ext uri="{FF2B5EF4-FFF2-40B4-BE49-F238E27FC236}">
                <a16:creationId xmlns:a16="http://schemas.microsoft.com/office/drawing/2014/main" id="{836E2BCE-DC00-4A43-BA31-444631D3F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1" y="735806"/>
            <a:ext cx="8856663" cy="0"/>
          </a:xfrm>
          <a:prstGeom prst="line">
            <a:avLst/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PT Serif" panose="020A0603040505020204" pitchFamily="18" charset="-5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33464" y="339874"/>
            <a:ext cx="8110537" cy="6477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0070C0"/>
                </a:solidFill>
                <a:latin typeface="PT Serif" panose="020A0603040505020204" pitchFamily="18" charset="-52"/>
                <a:ea typeface="+mn-ea"/>
                <a:cs typeface="+mn-cs"/>
              </a:rPr>
              <a:t>Стъпка 1: създаване на тест 1</a:t>
            </a:r>
            <a:endParaRPr lang="bg-BG" sz="2800" b="1" dirty="0">
              <a:latin typeface="PT Serif" panose="020A0603040505020204" pitchFamily="18" charset="-52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7EDC4102-828C-4A17-A60B-C72F62541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988" y="2456210"/>
            <a:ext cx="427136" cy="370184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3FD0CC4-AED3-3615-FC10-9273C2EA31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63" y="69677"/>
          <a:ext cx="790322" cy="7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79" name="CorelDRAW" r:id="rId5" imgW="2335662" imgH="2598359" progId="CorelDRAW.Graphic.13">
                  <p:embed/>
                </p:oleObj>
              </mc:Choice>
              <mc:Fallback>
                <p:oleObj name="CorelDRAW" r:id="rId5" imgW="2335662" imgH="2598359" progId="CorelDRAW.Graphic.1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73FD0CC4-AED3-3615-FC10-9273C2EA31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63" y="69677"/>
                        <a:ext cx="790322" cy="7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6E1440C-9326-FF3B-5AE4-ECEE162A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37465"/>
            <a:ext cx="1691025" cy="4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CFF9E7E-532E-45DE-A000-0544DC3B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066134"/>
            <a:ext cx="8110537" cy="33778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bg-BG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Попълване на въпросите</a:t>
            </a:r>
            <a:r>
              <a:rPr lang="ru-RU" altLang="bg-BG" sz="2800" b="1" dirty="0">
                <a:solidFill>
                  <a:srgbClr val="F98012"/>
                </a:solidFill>
                <a:latin typeface="PT Serif" panose="020A0603040505020204" pitchFamily="18" charset="-52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36ADE-7E06-4648-8209-89F67972E5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663" b="44496"/>
          <a:stretch/>
        </p:blipFill>
        <p:spPr>
          <a:xfrm>
            <a:off x="-17811" y="2087407"/>
            <a:ext cx="9144000" cy="1534925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A0647014-C384-482D-9DED-FC748297B1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6614" y="2379953"/>
            <a:ext cx="508840" cy="4409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0D42A3-46C3-4CD8-A62A-B23273A236DA}"/>
              </a:ext>
            </a:extLst>
          </p:cNvPr>
          <p:cNvSpPr txBox="1"/>
          <p:nvPr/>
        </p:nvSpPr>
        <p:spPr>
          <a:xfrm>
            <a:off x="5634435" y="1426269"/>
            <a:ext cx="3491754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T Serif" panose="020A0603040505020204" pitchFamily="18" charset="-52"/>
              </a:rPr>
              <a:t>Тук казваме на Moodle: превърни точките в оценка по шестобалната система.</a:t>
            </a:r>
            <a:endParaRPr lang="bg-BG" dirty="0">
              <a:solidFill>
                <a:schemeClr val="bg1"/>
              </a:solidFill>
              <a:latin typeface="PT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8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CEFFE38AD51048A97A32888D0DAC85" ma:contentTypeVersion="0" ma:contentTypeDescription="Създаване на нов документ" ma:contentTypeScope="" ma:versionID="0c729a07457a88e4c65061cb197326f3">
  <xsd:schema xmlns:xsd="http://www.w3.org/2001/XMLSchema" xmlns:xs="http://www.w3.org/2001/XMLSchema" xmlns:p="http://schemas.microsoft.com/office/2006/metadata/properties" xmlns:ns2="9d6ad5c7-be68-46e6-ab49-b500bbb50b2b" targetNamespace="http://schemas.microsoft.com/office/2006/metadata/properties" ma:root="true" ma:fieldsID="cf90045d38714a28fb77357f8234a5a3" ns2:_="">
    <xsd:import namespace="9d6ad5c7-be68-46e6-ab49-b500bbb50b2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ad5c7-be68-46e6-ab49-b500bbb50b2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Стойност на ИД на документ" ma:description="Стойността на ИД на документ, присвоен на този елемент." ma:internalName="_dlc_DocId" ma:readOnly="true">
      <xsd:simpleType>
        <xsd:restriction base="dms:Text"/>
      </xsd:simpleType>
    </xsd:element>
    <xsd:element name="_dlc_DocIdUrl" ma:index="9" nillable="true" ma:displayName="ИД на документ" ma:description="Постоянна връзка към този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d6ad5c7-be68-46e6-ab49-b500bbb50b2b">YYXQ4VZN6D2K-1005247334-22</_dlc_DocId>
    <_dlc_DocIdUrl xmlns="9d6ad5c7-be68-46e6-ab49-b500bbb50b2b">
      <Url>https://www.uni-ruse.bg/Centers/TSDO/_layouts/15/DocIdRedir.aspx?ID=YYXQ4VZN6D2K-1005247334-22</Url>
      <Description>YYXQ4VZN6D2K-1005247334-22</Description>
    </_dlc_DocIdUrl>
  </documentManagement>
</p:properties>
</file>

<file path=customXml/itemProps1.xml><?xml version="1.0" encoding="utf-8"?>
<ds:datastoreItem xmlns:ds="http://schemas.openxmlformats.org/officeDocument/2006/customXml" ds:itemID="{67FF5DC9-FA24-449D-8455-B2A08B4F50AD}"/>
</file>

<file path=customXml/itemProps2.xml><?xml version="1.0" encoding="utf-8"?>
<ds:datastoreItem xmlns:ds="http://schemas.openxmlformats.org/officeDocument/2006/customXml" ds:itemID="{4ACC2392-6AC9-4C7F-8C26-EB170D5CCCC4}"/>
</file>

<file path=customXml/itemProps3.xml><?xml version="1.0" encoding="utf-8"?>
<ds:datastoreItem xmlns:ds="http://schemas.openxmlformats.org/officeDocument/2006/customXml" ds:itemID="{C0162712-CE28-47CF-889D-CA15858641E3}"/>
</file>

<file path=customXml/itemProps4.xml><?xml version="1.0" encoding="utf-8"?>
<ds:datastoreItem xmlns:ds="http://schemas.openxmlformats.org/officeDocument/2006/customXml" ds:itemID="{4D66E3F6-4A1C-4E5E-B78B-AE8C268E3052}"/>
</file>

<file path=docProps/app.xml><?xml version="1.0" encoding="utf-8"?>
<Properties xmlns="http://schemas.openxmlformats.org/officeDocument/2006/extended-properties" xmlns:vt="http://schemas.openxmlformats.org/officeDocument/2006/docPropsVTypes">
  <TotalTime>23204</TotalTime>
  <Words>1433</Words>
  <Application>Microsoft Office PowerPoint</Application>
  <PresentationFormat>On-screen Show (16:9)</PresentationFormat>
  <Paragraphs>308</Paragraphs>
  <Slides>54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Arial Narrow</vt:lpstr>
      <vt:lpstr>Bahnschrift Light</vt:lpstr>
      <vt:lpstr>Calibri</vt:lpstr>
      <vt:lpstr>Cambria</vt:lpstr>
      <vt:lpstr>PT Serif</vt:lpstr>
      <vt:lpstr>Office тема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Русенски университет</dc:title>
  <dc:creator>Voinohovska</dc:creator>
  <cp:lastModifiedBy>Administrator</cp:lastModifiedBy>
  <cp:revision>768</cp:revision>
  <cp:lastPrinted>2016-01-11T07:05:55Z</cp:lastPrinted>
  <dcterms:created xsi:type="dcterms:W3CDTF">2016-01-06T03:22:39Z</dcterms:created>
  <dcterms:modified xsi:type="dcterms:W3CDTF">2026-02-26T18:40:15Z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0x01010087CEFFE38AD51048A97A32888D0DAC85</vt:lpwstr>
  </property>
  <property fmtid="{D5CDD505-2E9C-101B-9397-08002B2CF9AE}" pid="3" name="_dlc_DocIdItemGuid">
    <vt:lpwstr>0815f4a2-22a1-4697-9f07-8d185cc96a7c</vt:lpwstr>
  </property>
</Properties>
</file>